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1" r:id="rId5"/>
    <p:sldId id="259" r:id="rId6"/>
    <p:sldId id="270" r:id="rId7"/>
    <p:sldId id="271" r:id="rId8"/>
    <p:sldId id="273" r:id="rId9"/>
    <p:sldId id="27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CC11F-FA16-4D7E-BB87-28E0897B06AD}" v="7" dt="2025-04-25T08:31:56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908" autoAdjust="0"/>
  </p:normalViewPr>
  <p:slideViewPr>
    <p:cSldViewPr snapToGrid="0" snapToObjects="1">
      <p:cViewPr varScale="1">
        <p:scale>
          <a:sx n="86" d="100"/>
          <a:sy n="86" d="100"/>
        </p:scale>
        <p:origin x="15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pendley" userId="f80a1d45-4ecd-48af-bd27-50bb251eba12" providerId="ADAL" clId="{521CC11F-FA16-4D7E-BB87-28E0897B06AD}"/>
    <pc:docChg chg="undo custSel delSld modSld">
      <pc:chgData name="Stephen Spendley" userId="f80a1d45-4ecd-48af-bd27-50bb251eba12" providerId="ADAL" clId="{521CC11F-FA16-4D7E-BB87-28E0897B06AD}" dt="2025-04-29T08:12:40.613" v="1231" actId="20577"/>
      <pc:docMkLst>
        <pc:docMk/>
      </pc:docMkLst>
      <pc:sldChg chg="del">
        <pc:chgData name="Stephen Spendley" userId="f80a1d45-4ecd-48af-bd27-50bb251eba12" providerId="ADAL" clId="{521CC11F-FA16-4D7E-BB87-28E0897B06AD}" dt="2025-04-25T08:18:59.597" v="647" actId="2696"/>
        <pc:sldMkLst>
          <pc:docMk/>
          <pc:sldMk cId="2627097179" sldId="260"/>
        </pc:sldMkLst>
      </pc:sldChg>
      <pc:sldChg chg="modSp mod">
        <pc:chgData name="Stephen Spendley" userId="f80a1d45-4ecd-48af-bd27-50bb251eba12" providerId="ADAL" clId="{521CC11F-FA16-4D7E-BB87-28E0897B06AD}" dt="2025-04-25T12:33:52.627" v="995" actId="20577"/>
        <pc:sldMkLst>
          <pc:docMk/>
          <pc:sldMk cId="3956777360" sldId="270"/>
        </pc:sldMkLst>
        <pc:spChg chg="mod">
          <ac:chgData name="Stephen Spendley" userId="f80a1d45-4ecd-48af-bd27-50bb251eba12" providerId="ADAL" clId="{521CC11F-FA16-4D7E-BB87-28E0897B06AD}" dt="2025-04-25T12:33:52.627" v="995" actId="20577"/>
          <ac:spMkLst>
            <pc:docMk/>
            <pc:sldMk cId="3956777360" sldId="270"/>
            <ac:spMk id="3" creationId="{1CEB89C8-D93F-4704-96E3-6B30F369E305}"/>
          </ac:spMkLst>
        </pc:spChg>
      </pc:sldChg>
      <pc:sldChg chg="modSp mod">
        <pc:chgData name="Stephen Spendley" userId="f80a1d45-4ecd-48af-bd27-50bb251eba12" providerId="ADAL" clId="{521CC11F-FA16-4D7E-BB87-28E0897B06AD}" dt="2025-04-25T12:34:34.794" v="1007" actId="20577"/>
        <pc:sldMkLst>
          <pc:docMk/>
          <pc:sldMk cId="572467962" sldId="271"/>
        </pc:sldMkLst>
        <pc:spChg chg="mod">
          <ac:chgData name="Stephen Spendley" userId="f80a1d45-4ecd-48af-bd27-50bb251eba12" providerId="ADAL" clId="{521CC11F-FA16-4D7E-BB87-28E0897B06AD}" dt="2025-04-25T12:34:34.794" v="1007" actId="20577"/>
          <ac:spMkLst>
            <pc:docMk/>
            <pc:sldMk cId="572467962" sldId="271"/>
            <ac:spMk id="6" creationId="{797BF13D-A3F9-3285-F462-AE1335CAE48E}"/>
          </ac:spMkLst>
        </pc:spChg>
      </pc:sldChg>
      <pc:sldChg chg="modSp del mod">
        <pc:chgData name="Stephen Spendley" userId="f80a1d45-4ecd-48af-bd27-50bb251eba12" providerId="ADAL" clId="{521CC11F-FA16-4D7E-BB87-28E0897B06AD}" dt="2025-04-25T08:18:32.046" v="645" actId="2696"/>
        <pc:sldMkLst>
          <pc:docMk/>
          <pc:sldMk cId="35033743" sldId="272"/>
        </pc:sldMkLst>
      </pc:sldChg>
      <pc:sldChg chg="modSp mod">
        <pc:chgData name="Stephen Spendley" userId="f80a1d45-4ecd-48af-bd27-50bb251eba12" providerId="ADAL" clId="{521CC11F-FA16-4D7E-BB87-28E0897B06AD}" dt="2025-04-29T08:12:40.613" v="1231" actId="20577"/>
        <pc:sldMkLst>
          <pc:docMk/>
          <pc:sldMk cId="2601480948" sldId="273"/>
        </pc:sldMkLst>
        <pc:spChg chg="mod">
          <ac:chgData name="Stephen Spendley" userId="f80a1d45-4ecd-48af-bd27-50bb251eba12" providerId="ADAL" clId="{521CC11F-FA16-4D7E-BB87-28E0897B06AD}" dt="2025-04-29T08:12:40.613" v="1231" actId="20577"/>
          <ac:spMkLst>
            <pc:docMk/>
            <pc:sldMk cId="2601480948" sldId="273"/>
            <ac:spMk id="3" creationId="{1CEB89C8-D93F-4704-96E3-6B30F369E305}"/>
          </ac:spMkLst>
        </pc:spChg>
      </pc:sldChg>
      <pc:sldChg chg="modSp mod">
        <pc:chgData name="Stephen Spendley" userId="f80a1d45-4ecd-48af-bd27-50bb251eba12" providerId="ADAL" clId="{521CC11F-FA16-4D7E-BB87-28E0897B06AD}" dt="2025-04-25T12:36:01.753" v="1039" actId="20577"/>
        <pc:sldMkLst>
          <pc:docMk/>
          <pc:sldMk cId="861106657" sldId="275"/>
        </pc:sldMkLst>
        <pc:spChg chg="mod">
          <ac:chgData name="Stephen Spendley" userId="f80a1d45-4ecd-48af-bd27-50bb251eba12" providerId="ADAL" clId="{521CC11F-FA16-4D7E-BB87-28E0897B06AD}" dt="2025-04-25T12:36:01.753" v="1039" actId="20577"/>
          <ac:spMkLst>
            <pc:docMk/>
            <pc:sldMk cId="861106657" sldId="275"/>
            <ac:spMk id="3" creationId="{1CEB89C8-D93F-4704-96E3-6B30F369E305}"/>
          </ac:spMkLst>
        </pc:spChg>
      </pc:sldChg>
      <pc:sldChg chg="del">
        <pc:chgData name="Stephen Spendley" userId="f80a1d45-4ecd-48af-bd27-50bb251eba12" providerId="ADAL" clId="{521CC11F-FA16-4D7E-BB87-28E0897B06AD}" dt="2025-04-25T08:19:27.837" v="649" actId="2696"/>
        <pc:sldMkLst>
          <pc:docMk/>
          <pc:sldMk cId="548092340" sldId="287"/>
        </pc:sldMkLst>
      </pc:sldChg>
      <pc:sldChg chg="modSp del mod">
        <pc:chgData name="Stephen Spendley" userId="f80a1d45-4ecd-48af-bd27-50bb251eba12" providerId="ADAL" clId="{521CC11F-FA16-4D7E-BB87-28E0897B06AD}" dt="2025-04-25T08:19:32.704" v="650" actId="2696"/>
        <pc:sldMkLst>
          <pc:docMk/>
          <pc:sldMk cId="734294714" sldId="288"/>
        </pc:sldMkLst>
      </pc:sldChg>
      <pc:sldChg chg="del">
        <pc:chgData name="Stephen Spendley" userId="f80a1d45-4ecd-48af-bd27-50bb251eba12" providerId="ADAL" clId="{521CC11F-FA16-4D7E-BB87-28E0897B06AD}" dt="2025-04-25T08:19:10.040" v="648" actId="2696"/>
        <pc:sldMkLst>
          <pc:docMk/>
          <pc:sldMk cId="3519572486" sldId="290"/>
        </pc:sldMkLst>
      </pc:sldChg>
      <pc:sldChg chg="del">
        <pc:chgData name="Stephen Spendley" userId="f80a1d45-4ecd-48af-bd27-50bb251eba12" providerId="ADAL" clId="{521CC11F-FA16-4D7E-BB87-28E0897B06AD}" dt="2025-04-25T08:18:36.802" v="646" actId="2696"/>
        <pc:sldMkLst>
          <pc:docMk/>
          <pc:sldMk cId="444128459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448C-8041-4FE5-A889-B98BD64CDB6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D95B0-760E-4A3E-8A85-7716018D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1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D95B0-760E-4A3E-8A85-7716018DF4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0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6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6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4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B8D4F43-0C67-3F4B-8576-9361F8787E20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2476098-9DDB-CD4C-93B4-E30DED725E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51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Info@uk-coa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5E297-FCC0-4CBB-B0F2-AD10B61F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FBDA2-CA1E-4D12-868A-9193C9AA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F9194-A177-4C45-9CB2-3F6560C6E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6438" y="1805702"/>
            <a:ext cx="6798608" cy="3247002"/>
          </a:xfrm>
        </p:spPr>
        <p:txBody>
          <a:bodyPr anchor="t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Uk Coach Operators Association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E10249-5CE7-46B7-BF63-CADFE9DC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A0B672-D861-46A7-A5CE-F47D2E89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538C5F-339E-4E2E-9D0C-CB525B78A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4A019-FFF6-4EC2-9691-648866110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A6B786-0B27-3840-9D9A-0DC7BF559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2" r="20351" b="6420"/>
          <a:stretch/>
        </p:blipFill>
        <p:spPr>
          <a:xfrm>
            <a:off x="532224" y="1094447"/>
            <a:ext cx="3370645" cy="46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DAFC-F406-4CF3-B48F-32704AC5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Sub-group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5618-FA01-4B64-92D8-3DB43DAD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81" y="2265711"/>
            <a:ext cx="3716593" cy="3678303"/>
          </a:xfrm>
        </p:spPr>
        <p:txBody>
          <a:bodyPr>
            <a:noAutofit/>
          </a:bodyPr>
          <a:lstStyle/>
          <a:p>
            <a:r>
              <a:rPr lang="en-GB" sz="2400" dirty="0"/>
              <a:t>PSVAR &amp; AIR</a:t>
            </a:r>
          </a:p>
          <a:p>
            <a:r>
              <a:rPr lang="en-GB" sz="2400" dirty="0"/>
              <a:t>Drivers Hours / Training</a:t>
            </a:r>
          </a:p>
          <a:p>
            <a:r>
              <a:rPr lang="en-GB" sz="2400" dirty="0"/>
              <a:t>Fuel &amp; Decarbonisation</a:t>
            </a:r>
          </a:p>
          <a:p>
            <a:r>
              <a:rPr lang="en-GB" sz="2400" dirty="0"/>
              <a:t>School Services</a:t>
            </a:r>
          </a:p>
          <a:p>
            <a:r>
              <a:rPr lang="en-GB" sz="2400" dirty="0"/>
              <a:t>Women in Bus &amp; Coach</a:t>
            </a:r>
          </a:p>
          <a:p>
            <a:r>
              <a:rPr lang="en-GB" sz="2400" dirty="0"/>
              <a:t>Driver Academy</a:t>
            </a:r>
          </a:p>
          <a:p>
            <a:r>
              <a:rPr lang="en-GB" sz="2400" dirty="0"/>
              <a:t>Holiday Bonding</a:t>
            </a:r>
          </a:p>
          <a:p>
            <a:r>
              <a:rPr lang="en-GB" sz="2400" dirty="0"/>
              <a:t>Marketing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CC9BFC-5C9F-517C-5C45-721FB4720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B07320-6940-DB8A-60C6-DD016DDE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A23F699-90DC-A993-949B-9890FF29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44A9166-E671-CE2F-4FCE-DBB61949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C26B93-2380-FBBA-26DF-835FA3B17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431" y="2265711"/>
            <a:ext cx="6159377" cy="38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8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8ECE-81EB-42FA-9CD7-EBB69B65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driver's hours /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89C8-D93F-4704-96E3-6B30F369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16" y="2398507"/>
            <a:ext cx="10135968" cy="3757337"/>
          </a:xfrm>
        </p:spPr>
        <p:txBody>
          <a:bodyPr>
            <a:normAutofit/>
          </a:bodyPr>
          <a:lstStyle/>
          <a:p>
            <a:r>
              <a:rPr lang="en-GB" sz="2800" dirty="0"/>
              <a:t>Developing the Sub-Group – Volunteer members identified, collating ideas, and first meeting to be held imminently. </a:t>
            </a:r>
          </a:p>
          <a:p>
            <a:r>
              <a:rPr lang="en-GB" sz="2800" dirty="0"/>
              <a:t>Legislative Review – We are identifying potential changes that maximise benefits to coach operators. </a:t>
            </a:r>
          </a:p>
          <a:p>
            <a:r>
              <a:rPr lang="en-GB" sz="2800" dirty="0"/>
              <a:t>Member Engagement is Key – Your insights and feedback are crucial in shaping our approach.  What specific legislative changes or challenges would you like us to address?</a:t>
            </a:r>
            <a:endParaRPr lang="en-GB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97A27-6E4E-23D2-7272-8054CF6C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3598" y="6323339"/>
            <a:ext cx="6917210" cy="365125"/>
          </a:xfrm>
        </p:spPr>
        <p:txBody>
          <a:bodyPr/>
          <a:lstStyle/>
          <a:p>
            <a:pPr algn="r"/>
            <a:r>
              <a:rPr lang="en-US" sz="1400" dirty="0"/>
              <a:t>Stephen Telling</a:t>
            </a:r>
          </a:p>
        </p:txBody>
      </p:sp>
    </p:spTree>
    <p:extLst>
      <p:ext uri="{BB962C8B-B14F-4D97-AF65-F5344CB8AC3E}">
        <p14:creationId xmlns:p14="http://schemas.microsoft.com/office/powerpoint/2010/main" val="395677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8ECE-81EB-42FA-9CD7-EBB69B65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FUEL &amp; decarbonisation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E659E-B090-A111-9EEE-7957BCEA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3598" y="6336466"/>
            <a:ext cx="6917210" cy="365125"/>
          </a:xfrm>
        </p:spPr>
        <p:txBody>
          <a:bodyPr/>
          <a:lstStyle/>
          <a:p>
            <a:pPr algn="r"/>
            <a:r>
              <a:rPr lang="en-US" sz="1400" dirty="0"/>
              <a:t>Richard Telling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7BF13D-A3F9-3285-F462-AE1335CAE4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93426" y="1779269"/>
            <a:ext cx="10405148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ZEMO Members &amp; TSC Meetings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  <a:tabLst/>
            </a:pPr>
            <a:r>
              <a:rPr lang="en-US" altLang="en-US" sz="2800" dirty="0">
                <a:solidFill>
                  <a:schemeClr val="tx1"/>
                </a:solidFill>
              </a:rPr>
              <a:t>Items Raised by Richard Telling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Lack of Zero Emission coach makes &amp; models.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Design issues with current models – Reduced seating / luggage space and increased weight compared to diesel equivalents.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Insufficient rapid charging infrastructure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Huge costs involved </a:t>
            </a:r>
            <a:r>
              <a:rPr lang="en-US" altLang="en-US" sz="2800" dirty="0">
                <a:solidFill>
                  <a:schemeClr val="tx1"/>
                </a:solidFill>
              </a:rPr>
              <a:t>to install required electrical supplies at depots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800" dirty="0">
                <a:solidFill>
                  <a:schemeClr val="tx1"/>
                </a:solidFill>
              </a:rPr>
              <a:t>Increased costs to switch to HVO (£160+ </a:t>
            </a:r>
            <a:r>
              <a:rPr lang="en-US" altLang="en-US" sz="2800" dirty="0" err="1">
                <a:solidFill>
                  <a:schemeClr val="tx1"/>
                </a:solidFill>
              </a:rPr>
              <a:t>pv</a:t>
            </a:r>
            <a:r>
              <a:rPr lang="en-US" altLang="en-US" sz="2800" dirty="0">
                <a:solidFill>
                  <a:schemeClr val="tx1"/>
                </a:solidFill>
              </a:rPr>
              <a:t>/pm)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funding support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246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8ECE-81EB-42FA-9CD7-EBB69B65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Women in bus &amp;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89C8-D93F-4704-96E3-6B30F369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477541"/>
            <a:ext cx="11029616" cy="367830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Event at London Transport Museum this evening</a:t>
            </a:r>
          </a:p>
          <a:p>
            <a:r>
              <a:rPr lang="en-GB" sz="3200" dirty="0">
                <a:solidFill>
                  <a:schemeClr val="tx1"/>
                </a:solidFill>
              </a:rPr>
              <a:t>Margaret O’Kane in attendance</a:t>
            </a:r>
          </a:p>
          <a:p>
            <a:r>
              <a:rPr lang="en-GB" sz="3200" dirty="0">
                <a:solidFill>
                  <a:schemeClr val="tx1"/>
                </a:solidFill>
              </a:rPr>
              <a:t>Blue Plaque unveiling honouring Jill Viner</a:t>
            </a:r>
            <a:endParaRPr lang="en-GB" sz="3200" b="1" dirty="0">
              <a:solidFill>
                <a:srgbClr val="0070C0"/>
              </a:solidFill>
            </a:endParaRPr>
          </a:p>
          <a:p>
            <a:r>
              <a:rPr lang="en-GB" sz="3200" dirty="0">
                <a:solidFill>
                  <a:schemeClr val="tx1"/>
                </a:solidFill>
              </a:rPr>
              <a:t>The first female bus driver for London Transport (TfL) in 1974</a:t>
            </a:r>
            <a:endParaRPr lang="en-GB" sz="3200" b="1" dirty="0">
              <a:solidFill>
                <a:srgbClr val="0070C0"/>
              </a:solidFill>
            </a:endParaRPr>
          </a:p>
          <a:p>
            <a:pPr marL="324000" lvl="1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D3261-D79B-4BCB-DE3E-6159E725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3597" y="6326633"/>
            <a:ext cx="6917210" cy="365125"/>
          </a:xfrm>
        </p:spPr>
        <p:txBody>
          <a:bodyPr/>
          <a:lstStyle/>
          <a:p>
            <a:pPr algn="r"/>
            <a:r>
              <a:rPr lang="en-US" sz="1400" dirty="0"/>
              <a:t>Rose Williams</a:t>
            </a:r>
          </a:p>
        </p:txBody>
      </p:sp>
    </p:spTree>
    <p:extLst>
      <p:ext uri="{BB962C8B-B14F-4D97-AF65-F5344CB8AC3E}">
        <p14:creationId xmlns:p14="http://schemas.microsoft.com/office/powerpoint/2010/main" val="260148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8ECE-81EB-42FA-9CD7-EBB69B65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/>
              <a:t>Driver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89C8-D93F-4704-96E3-6B30F369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39" y="2051826"/>
            <a:ext cx="10682869" cy="4282666"/>
          </a:xfrm>
        </p:spPr>
        <p:txBody>
          <a:bodyPr>
            <a:normAutofit fontScale="62500" lnSpcReduction="20000"/>
          </a:bodyPr>
          <a:lstStyle/>
          <a:p>
            <a:endParaRPr lang="en-GB" sz="2200" dirty="0"/>
          </a:p>
          <a:p>
            <a:r>
              <a:rPr lang="en-GB" sz="4500" dirty="0">
                <a:solidFill>
                  <a:schemeClr val="tx1"/>
                </a:solidFill>
              </a:rPr>
              <a:t>Simplified guidance developed and waiting to be signed off by DWP</a:t>
            </a:r>
          </a:p>
          <a:p>
            <a:r>
              <a:rPr lang="en-GB" sz="4500" dirty="0">
                <a:solidFill>
                  <a:schemeClr val="tx1"/>
                </a:solidFill>
              </a:rPr>
              <a:t>Funding available nationally (upon </a:t>
            </a:r>
            <a:r>
              <a:rPr lang="en-GB" sz="4500">
                <a:solidFill>
                  <a:schemeClr val="tx1"/>
                </a:solidFill>
              </a:rPr>
              <a:t>DWP assessment)</a:t>
            </a:r>
            <a:endParaRPr lang="en-GB" sz="4500" dirty="0">
              <a:solidFill>
                <a:schemeClr val="tx1"/>
              </a:solidFill>
            </a:endParaRPr>
          </a:p>
          <a:p>
            <a:r>
              <a:rPr lang="en-GB" sz="4500" dirty="0">
                <a:solidFill>
                  <a:schemeClr val="tx1"/>
                </a:solidFill>
              </a:rPr>
              <a:t>No lower or upper limit on vacancies</a:t>
            </a:r>
          </a:p>
          <a:p>
            <a:r>
              <a:rPr lang="en-GB" sz="4500" dirty="0">
                <a:solidFill>
                  <a:schemeClr val="tx1"/>
                </a:solidFill>
              </a:rPr>
              <a:t>£2500avg saving on training per driver</a:t>
            </a:r>
          </a:p>
          <a:p>
            <a:r>
              <a:rPr lang="en-GB" sz="4500" dirty="0">
                <a:solidFill>
                  <a:schemeClr val="tx1"/>
                </a:solidFill>
              </a:rPr>
              <a:t>Driver remains on benefits until training completed</a:t>
            </a:r>
          </a:p>
          <a:p>
            <a:r>
              <a:rPr lang="en-GB" sz="4500" dirty="0">
                <a:solidFill>
                  <a:schemeClr val="tx1"/>
                </a:solidFill>
              </a:rPr>
              <a:t>Carl Widdowson, DWP’s Recruitment and Employment Sales Manager will be speaking future members meeting to address concerns and highlight benefits.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599E8-5D14-0562-BF96-064646E0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3598" y="6323339"/>
            <a:ext cx="6917210" cy="365125"/>
          </a:xfrm>
        </p:spPr>
        <p:txBody>
          <a:bodyPr/>
          <a:lstStyle/>
          <a:p>
            <a:pPr algn="r"/>
            <a:r>
              <a:rPr lang="en-US" sz="1400"/>
              <a:t>Mark Anderson</a:t>
            </a:r>
          </a:p>
        </p:txBody>
      </p:sp>
    </p:spTree>
    <p:extLst>
      <p:ext uri="{BB962C8B-B14F-4D97-AF65-F5344CB8AC3E}">
        <p14:creationId xmlns:p14="http://schemas.microsoft.com/office/powerpoint/2010/main" val="86110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5E297-FCC0-4CBB-B0F2-AD10B61F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FBDA2-CA1E-4D12-868A-9193C9AA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F9194-A177-4C45-9CB2-3F6560C6E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5846" y="1719155"/>
            <a:ext cx="6798608" cy="208586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Uk-coa.co.uk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59765-F54A-A54B-BF76-84FFB7235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5846" y="3219291"/>
            <a:ext cx="6798608" cy="1733655"/>
          </a:xfrm>
        </p:spPr>
        <p:txBody>
          <a:bodyPr anchor="ctr">
            <a:noAutofit/>
          </a:bodyPr>
          <a:lstStyle/>
          <a:p>
            <a:pPr algn="ctr"/>
            <a:r>
              <a:rPr lang="nl-NL" sz="4800" dirty="0">
                <a:solidFill>
                  <a:srgbClr val="EBEBEB"/>
                </a:solidFill>
                <a:hlinkClick r:id="rId2"/>
              </a:rPr>
              <a:t>Info@uk-coa.co.uk</a:t>
            </a:r>
            <a:endParaRPr lang="nl-NL" sz="4800" dirty="0">
              <a:solidFill>
                <a:srgbClr val="EBEBEB"/>
              </a:solidFill>
            </a:endParaRPr>
          </a:p>
          <a:p>
            <a:pPr algn="ctr"/>
            <a:r>
              <a:rPr lang="nl-NL" sz="4800" dirty="0">
                <a:solidFill>
                  <a:srgbClr val="EBEBEB"/>
                </a:solidFill>
              </a:rPr>
              <a:t>0333 7333 222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E10249-5CE7-46B7-BF63-CADFE9DC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A0B672-D861-46A7-A5CE-F47D2E89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538C5F-339E-4E2E-9D0C-CB525B78A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4A019-FFF6-4EC2-9691-648866110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A6B786-0B27-3840-9D9A-0DC7BF559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2" r="20351"/>
          <a:stretch/>
        </p:blipFill>
        <p:spPr>
          <a:xfrm>
            <a:off x="321690" y="734135"/>
            <a:ext cx="3828164" cy="5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52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5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31426E"/>
      </a:accent1>
      <a:accent2>
        <a:srgbClr val="BF3128"/>
      </a:accent2>
      <a:accent3>
        <a:srgbClr val="31426E"/>
      </a:accent3>
      <a:accent4>
        <a:srgbClr val="969FA7"/>
      </a:accent4>
      <a:accent5>
        <a:srgbClr val="31426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DEC364D-F993-C04A-8347-395B459D315F}" vid="{BE1589A8-1436-E546-A01B-8359C7F8BB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0e588c-09ae-474b-98bd-a880f7f47f3a">
      <Terms xmlns="http://schemas.microsoft.com/office/infopath/2007/PartnerControls"/>
    </lcf76f155ced4ddcb4097134ff3c332f>
    <TaxCatchAll xmlns="109b3d2a-0384-4b25-88f3-4e96d44908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CF7A56D789F478695E109B21A0552" ma:contentTypeVersion="13" ma:contentTypeDescription="Create a new document." ma:contentTypeScope="" ma:versionID="ff422651447ed73992428cca40008f2c">
  <xsd:schema xmlns:xsd="http://www.w3.org/2001/XMLSchema" xmlns:xs="http://www.w3.org/2001/XMLSchema" xmlns:p="http://schemas.microsoft.com/office/2006/metadata/properties" xmlns:ns2="d80e588c-09ae-474b-98bd-a880f7f47f3a" xmlns:ns3="109b3d2a-0384-4b25-88f3-4e96d44908e2" targetNamespace="http://schemas.microsoft.com/office/2006/metadata/properties" ma:root="true" ma:fieldsID="756e760e8021a07effcef29134a1396c" ns2:_="" ns3:_="">
    <xsd:import namespace="d80e588c-09ae-474b-98bd-a880f7f47f3a"/>
    <xsd:import namespace="109b3d2a-0384-4b25-88f3-4e96d4490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e588c-09ae-474b-98bd-a880f7f47f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66a04a9-419f-4ba5-8569-e40ce97ea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b3d2a-0384-4b25-88f3-4e96d44908e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8f296ce-e73b-4cfc-a506-29a3ab5fd339}" ma:internalName="TaxCatchAll" ma:showField="CatchAllData" ma:web="109b3d2a-0384-4b25-88f3-4e96d4490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CA1219-10C8-4DCF-A790-3012A0CF4E64}">
  <ds:schemaRefs>
    <ds:schemaRef ds:uri="http://schemas.microsoft.com/office/2006/metadata/properties"/>
    <ds:schemaRef ds:uri="http://schemas.microsoft.com/office/infopath/2007/PartnerControls"/>
    <ds:schemaRef ds:uri="d80e588c-09ae-474b-98bd-a880f7f47f3a"/>
    <ds:schemaRef ds:uri="109b3d2a-0384-4b25-88f3-4e96d44908e2"/>
  </ds:schemaRefs>
</ds:datastoreItem>
</file>

<file path=customXml/itemProps2.xml><?xml version="1.0" encoding="utf-8"?>
<ds:datastoreItem xmlns:ds="http://schemas.openxmlformats.org/officeDocument/2006/customXml" ds:itemID="{F9313119-FA24-4668-8ED3-665623477634}"/>
</file>

<file path=customXml/itemProps3.xml><?xml version="1.0" encoding="utf-8"?>
<ds:datastoreItem xmlns:ds="http://schemas.openxmlformats.org/officeDocument/2006/customXml" ds:itemID="{042459F2-E91F-4753-B76F-892B2E3B50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8486</TotalTime>
  <Words>289</Words>
  <Application>Microsoft Office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Gill Sans MT</vt:lpstr>
      <vt:lpstr>Wingdings</vt:lpstr>
      <vt:lpstr>Wingdings 2</vt:lpstr>
      <vt:lpstr>Dividend</vt:lpstr>
      <vt:lpstr>Uk Coach Operators Association</vt:lpstr>
      <vt:lpstr>Sub-group update</vt:lpstr>
      <vt:lpstr>driver's hours / TRAINING</vt:lpstr>
      <vt:lpstr>FUEL &amp; decarbonisation</vt:lpstr>
      <vt:lpstr>Women in bus &amp; coach</vt:lpstr>
      <vt:lpstr>Driver academy</vt:lpstr>
      <vt:lpstr>Uk-coa.co.uk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Bradley</dc:creator>
  <cp:lastModifiedBy>Stephen Spendley</cp:lastModifiedBy>
  <cp:revision>22</cp:revision>
  <dcterms:created xsi:type="dcterms:W3CDTF">2021-01-13T16:17:44Z</dcterms:created>
  <dcterms:modified xsi:type="dcterms:W3CDTF">2025-04-29T08:12:49Z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0x010100083CF7A56D789F478695E109B21A0552</vt:lpwstr>
  </property>
  <property fmtid="{D5CDD505-2E9C-101B-9397-08002B2CF9AE}" pid="3" name="Order">
    <vt:r8>52000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