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1" r:id="rId5"/>
    <p:sldId id="289" r:id="rId6"/>
    <p:sldId id="259" r:id="rId7"/>
    <p:sldId id="260" r:id="rId8"/>
    <p:sldId id="270" r:id="rId9"/>
    <p:sldId id="271" r:id="rId10"/>
    <p:sldId id="272" r:id="rId11"/>
    <p:sldId id="273" r:id="rId12"/>
    <p:sldId id="275" r:id="rId13"/>
    <p:sldId id="287" r:id="rId14"/>
    <p:sldId id="288"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F30A3-A773-40B9-B849-88ADF0721BE9}" v="10" dt="2024-11-26T09:33:39.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9"/>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Spendley" userId="f80a1d45-4ecd-48af-bd27-50bb251eba12" providerId="ADAL" clId="{B8DF30A3-A773-40B9-B849-88ADF0721BE9}"/>
    <pc:docChg chg="undo redo custSel modSld">
      <pc:chgData name="Stephen Spendley" userId="f80a1d45-4ecd-48af-bd27-50bb251eba12" providerId="ADAL" clId="{B8DF30A3-A773-40B9-B849-88ADF0721BE9}" dt="2024-11-26T09:33:16.016" v="2822" actId="20577"/>
      <pc:docMkLst>
        <pc:docMk/>
      </pc:docMkLst>
      <pc:sldChg chg="addSp delSp modSp mod">
        <pc:chgData name="Stephen Spendley" userId="f80a1d45-4ecd-48af-bd27-50bb251eba12" providerId="ADAL" clId="{B8DF30A3-A773-40B9-B849-88ADF0721BE9}" dt="2024-11-25T15:20:04.980" v="2697" actId="1076"/>
        <pc:sldMkLst>
          <pc:docMk/>
          <pc:sldMk cId="540587022" sldId="259"/>
        </pc:sldMkLst>
        <pc:spChg chg="add del mod">
          <ac:chgData name="Stephen Spendley" userId="f80a1d45-4ecd-48af-bd27-50bb251eba12" providerId="ADAL" clId="{B8DF30A3-A773-40B9-B849-88ADF0721BE9}" dt="2024-11-25T15:18:07.159" v="2688" actId="478"/>
          <ac:spMkLst>
            <pc:docMk/>
            <pc:sldMk cId="540587022" sldId="259"/>
            <ac:spMk id="6" creationId="{BFFBAD45-4F93-7428-87E6-08DD2ED11F48}"/>
          </ac:spMkLst>
        </pc:spChg>
        <pc:spChg chg="add mod">
          <ac:chgData name="Stephen Spendley" userId="f80a1d45-4ecd-48af-bd27-50bb251eba12" providerId="ADAL" clId="{B8DF30A3-A773-40B9-B849-88ADF0721BE9}" dt="2024-11-25T15:18:11.645" v="2689"/>
          <ac:spMkLst>
            <pc:docMk/>
            <pc:sldMk cId="540587022" sldId="259"/>
            <ac:spMk id="8" creationId="{4A23F699-90DC-A993-949B-9890FF299482}"/>
          </ac:spMkLst>
        </pc:spChg>
        <pc:spChg chg="add mod">
          <ac:chgData name="Stephen Spendley" userId="f80a1d45-4ecd-48af-bd27-50bb251eba12" providerId="ADAL" clId="{B8DF30A3-A773-40B9-B849-88ADF0721BE9}" dt="2024-11-25T15:18:14.745" v="2690"/>
          <ac:spMkLst>
            <pc:docMk/>
            <pc:sldMk cId="540587022" sldId="259"/>
            <ac:spMk id="9" creationId="{444A9166-E671-CE2F-4FCE-DBB619492193}"/>
          </ac:spMkLst>
        </pc:spChg>
        <pc:picChg chg="del">
          <ac:chgData name="Stephen Spendley" userId="f80a1d45-4ecd-48af-bd27-50bb251eba12" providerId="ADAL" clId="{B8DF30A3-A773-40B9-B849-88ADF0721BE9}" dt="2024-11-25T15:18:07.159" v="2688" actId="478"/>
          <ac:picMkLst>
            <pc:docMk/>
            <pc:sldMk cId="540587022" sldId="259"/>
            <ac:picMk id="7" creationId="{295CFB6F-8095-EA95-8C6A-0BE321A752F8}"/>
          </ac:picMkLst>
        </pc:picChg>
        <pc:picChg chg="add mod">
          <ac:chgData name="Stephen Spendley" userId="f80a1d45-4ecd-48af-bd27-50bb251eba12" providerId="ADAL" clId="{B8DF30A3-A773-40B9-B849-88ADF0721BE9}" dt="2024-11-25T15:20:04.980" v="2697" actId="1076"/>
          <ac:picMkLst>
            <pc:docMk/>
            <pc:sldMk cId="540587022" sldId="259"/>
            <ac:picMk id="11" creationId="{24C26B93-2380-FBBA-26DF-835FA3B17CD1}"/>
          </ac:picMkLst>
        </pc:picChg>
      </pc:sldChg>
      <pc:sldChg chg="modSp mod">
        <pc:chgData name="Stephen Spendley" userId="f80a1d45-4ecd-48af-bd27-50bb251eba12" providerId="ADAL" clId="{B8DF30A3-A773-40B9-B849-88ADF0721BE9}" dt="2024-11-20T12:09:01.764" v="484" actId="20577"/>
        <pc:sldMkLst>
          <pc:docMk/>
          <pc:sldMk cId="2627097179" sldId="260"/>
        </pc:sldMkLst>
        <pc:spChg chg="mod">
          <ac:chgData name="Stephen Spendley" userId="f80a1d45-4ecd-48af-bd27-50bb251eba12" providerId="ADAL" clId="{B8DF30A3-A773-40B9-B849-88ADF0721BE9}" dt="2024-11-20T12:09:01.764" v="484" actId="20577"/>
          <ac:spMkLst>
            <pc:docMk/>
            <pc:sldMk cId="2627097179" sldId="260"/>
            <ac:spMk id="3" creationId="{1CEB89C8-D93F-4704-96E3-6B30F369E305}"/>
          </ac:spMkLst>
        </pc:spChg>
      </pc:sldChg>
      <pc:sldChg chg="addSp modSp mod">
        <pc:chgData name="Stephen Spendley" userId="f80a1d45-4ecd-48af-bd27-50bb251eba12" providerId="ADAL" clId="{B8DF30A3-A773-40B9-B849-88ADF0721BE9}" dt="2024-11-26T09:21:28.806" v="2783" actId="20577"/>
        <pc:sldMkLst>
          <pc:docMk/>
          <pc:sldMk cId="3956777360" sldId="270"/>
        </pc:sldMkLst>
        <pc:spChg chg="mod">
          <ac:chgData name="Stephen Spendley" userId="f80a1d45-4ecd-48af-bd27-50bb251eba12" providerId="ADAL" clId="{B8DF30A3-A773-40B9-B849-88ADF0721BE9}" dt="2024-11-26T09:21:28.806" v="2783" actId="20577"/>
          <ac:spMkLst>
            <pc:docMk/>
            <pc:sldMk cId="3956777360" sldId="270"/>
            <ac:spMk id="3" creationId="{1CEB89C8-D93F-4704-96E3-6B30F369E305}"/>
          </ac:spMkLst>
        </pc:spChg>
        <pc:spChg chg="add">
          <ac:chgData name="Stephen Spendley" userId="f80a1d45-4ecd-48af-bd27-50bb251eba12" providerId="ADAL" clId="{B8DF30A3-A773-40B9-B849-88ADF0721BE9}" dt="2024-11-20T12:54:12.709" v="492"/>
          <ac:spMkLst>
            <pc:docMk/>
            <pc:sldMk cId="3956777360" sldId="270"/>
            <ac:spMk id="5" creationId="{499F0B6A-9165-32E5-0F22-47656067F7D7}"/>
          </ac:spMkLst>
        </pc:spChg>
      </pc:sldChg>
      <pc:sldChg chg="modSp mod">
        <pc:chgData name="Stephen Spendley" userId="f80a1d45-4ecd-48af-bd27-50bb251eba12" providerId="ADAL" clId="{B8DF30A3-A773-40B9-B849-88ADF0721BE9}" dt="2024-11-20T14:49:32.663" v="953" actId="6549"/>
        <pc:sldMkLst>
          <pc:docMk/>
          <pc:sldMk cId="572467962" sldId="271"/>
        </pc:sldMkLst>
        <pc:spChg chg="mod">
          <ac:chgData name="Stephen Spendley" userId="f80a1d45-4ecd-48af-bd27-50bb251eba12" providerId="ADAL" clId="{B8DF30A3-A773-40B9-B849-88ADF0721BE9}" dt="2024-11-20T14:49:32.663" v="953" actId="6549"/>
          <ac:spMkLst>
            <pc:docMk/>
            <pc:sldMk cId="572467962" sldId="271"/>
            <ac:spMk id="3" creationId="{1CEB89C8-D93F-4704-96E3-6B30F369E305}"/>
          </ac:spMkLst>
        </pc:spChg>
      </pc:sldChg>
      <pc:sldChg chg="modSp mod">
        <pc:chgData name="Stephen Spendley" userId="f80a1d45-4ecd-48af-bd27-50bb251eba12" providerId="ADAL" clId="{B8DF30A3-A773-40B9-B849-88ADF0721BE9}" dt="2024-11-20T14:57:46.239" v="1042" actId="20577"/>
        <pc:sldMkLst>
          <pc:docMk/>
          <pc:sldMk cId="35033743" sldId="272"/>
        </pc:sldMkLst>
        <pc:spChg chg="mod">
          <ac:chgData name="Stephen Spendley" userId="f80a1d45-4ecd-48af-bd27-50bb251eba12" providerId="ADAL" clId="{B8DF30A3-A773-40B9-B849-88ADF0721BE9}" dt="2024-11-20T14:57:46.239" v="1042" actId="20577"/>
          <ac:spMkLst>
            <pc:docMk/>
            <pc:sldMk cId="35033743" sldId="272"/>
            <ac:spMk id="3" creationId="{1CEB89C8-D93F-4704-96E3-6B30F369E305}"/>
          </ac:spMkLst>
        </pc:spChg>
      </pc:sldChg>
      <pc:sldChg chg="modSp mod">
        <pc:chgData name="Stephen Spendley" userId="f80a1d45-4ecd-48af-bd27-50bb251eba12" providerId="ADAL" clId="{B8DF30A3-A773-40B9-B849-88ADF0721BE9}" dt="2024-11-21T08:07:24.448" v="1758" actId="207"/>
        <pc:sldMkLst>
          <pc:docMk/>
          <pc:sldMk cId="2601480948" sldId="273"/>
        </pc:sldMkLst>
        <pc:spChg chg="mod">
          <ac:chgData name="Stephen Spendley" userId="f80a1d45-4ecd-48af-bd27-50bb251eba12" providerId="ADAL" clId="{B8DF30A3-A773-40B9-B849-88ADF0721BE9}" dt="2024-11-21T08:07:24.448" v="1758" actId="207"/>
          <ac:spMkLst>
            <pc:docMk/>
            <pc:sldMk cId="2601480948" sldId="273"/>
            <ac:spMk id="3" creationId="{1CEB89C8-D93F-4704-96E3-6B30F369E305}"/>
          </ac:spMkLst>
        </pc:spChg>
      </pc:sldChg>
      <pc:sldChg chg="modSp mod">
        <pc:chgData name="Stephen Spendley" userId="f80a1d45-4ecd-48af-bd27-50bb251eba12" providerId="ADAL" clId="{B8DF30A3-A773-40B9-B849-88ADF0721BE9}" dt="2024-11-25T15:21:01.271" v="2699" actId="1076"/>
        <pc:sldMkLst>
          <pc:docMk/>
          <pc:sldMk cId="861106657" sldId="275"/>
        </pc:sldMkLst>
        <pc:spChg chg="mod">
          <ac:chgData name="Stephen Spendley" userId="f80a1d45-4ecd-48af-bd27-50bb251eba12" providerId="ADAL" clId="{B8DF30A3-A773-40B9-B849-88ADF0721BE9}" dt="2024-11-25T15:21:01.271" v="2699" actId="1076"/>
          <ac:spMkLst>
            <pc:docMk/>
            <pc:sldMk cId="861106657" sldId="275"/>
            <ac:spMk id="3" creationId="{1CEB89C8-D93F-4704-96E3-6B30F369E305}"/>
          </ac:spMkLst>
        </pc:spChg>
      </pc:sldChg>
      <pc:sldChg chg="addSp modSp mod">
        <pc:chgData name="Stephen Spendley" userId="f80a1d45-4ecd-48af-bd27-50bb251eba12" providerId="ADAL" clId="{B8DF30A3-A773-40B9-B849-88ADF0721BE9}" dt="2024-11-26T09:33:16.016" v="2822" actId="20577"/>
        <pc:sldMkLst>
          <pc:docMk/>
          <pc:sldMk cId="548092340" sldId="287"/>
        </pc:sldMkLst>
        <pc:spChg chg="mod">
          <ac:chgData name="Stephen Spendley" userId="f80a1d45-4ecd-48af-bd27-50bb251eba12" providerId="ADAL" clId="{B8DF30A3-A773-40B9-B849-88ADF0721BE9}" dt="2024-11-26T09:33:16.016" v="2822" actId="20577"/>
          <ac:spMkLst>
            <pc:docMk/>
            <pc:sldMk cId="548092340" sldId="287"/>
            <ac:spMk id="3" creationId="{1CEB89C8-D93F-4704-96E3-6B30F369E305}"/>
          </ac:spMkLst>
        </pc:spChg>
        <pc:picChg chg="add mod">
          <ac:chgData name="Stephen Spendley" userId="f80a1d45-4ecd-48af-bd27-50bb251eba12" providerId="ADAL" clId="{B8DF30A3-A773-40B9-B849-88ADF0721BE9}" dt="2024-11-26T09:32:10.252" v="2799" actId="1076"/>
          <ac:picMkLst>
            <pc:docMk/>
            <pc:sldMk cId="548092340" sldId="287"/>
            <ac:picMk id="6" creationId="{3BB6A175-AEF0-495B-E922-6FC537994666}"/>
          </ac:picMkLst>
        </pc:picChg>
      </pc:sldChg>
      <pc:sldChg chg="modSp mod">
        <pc:chgData name="Stephen Spendley" userId="f80a1d45-4ecd-48af-bd27-50bb251eba12" providerId="ADAL" clId="{B8DF30A3-A773-40B9-B849-88ADF0721BE9}" dt="2024-11-25T13:28:37.535" v="2616" actId="20577"/>
        <pc:sldMkLst>
          <pc:docMk/>
          <pc:sldMk cId="734294714" sldId="288"/>
        </pc:sldMkLst>
        <pc:spChg chg="mod">
          <ac:chgData name="Stephen Spendley" userId="f80a1d45-4ecd-48af-bd27-50bb251eba12" providerId="ADAL" clId="{B8DF30A3-A773-40B9-B849-88ADF0721BE9}" dt="2024-11-25T13:28:37.535" v="2616" actId="20577"/>
          <ac:spMkLst>
            <pc:docMk/>
            <pc:sldMk cId="734294714" sldId="288"/>
            <ac:spMk id="3" creationId="{1CEB89C8-D93F-4704-96E3-6B30F369E305}"/>
          </ac:spMkLst>
        </pc:spChg>
      </pc:sldChg>
      <pc:sldChg chg="addSp delSp modSp mod">
        <pc:chgData name="Stephen Spendley" userId="f80a1d45-4ecd-48af-bd27-50bb251eba12" providerId="ADAL" clId="{B8DF30A3-A773-40B9-B849-88ADF0721BE9}" dt="2024-11-26T08:31:09.748" v="2772" actId="123"/>
        <pc:sldMkLst>
          <pc:docMk/>
          <pc:sldMk cId="3516294551" sldId="289"/>
        </pc:sldMkLst>
        <pc:spChg chg="mod">
          <ac:chgData name="Stephen Spendley" userId="f80a1d45-4ecd-48af-bd27-50bb251eba12" providerId="ADAL" clId="{B8DF30A3-A773-40B9-B849-88ADF0721BE9}" dt="2024-11-25T14:30:16.851" v="2664" actId="20577"/>
          <ac:spMkLst>
            <pc:docMk/>
            <pc:sldMk cId="3516294551" sldId="289"/>
            <ac:spMk id="2" creationId="{06BBBE85-CFE5-5E72-99CB-70354693560F}"/>
          </ac:spMkLst>
        </pc:spChg>
        <pc:spChg chg="del mod">
          <ac:chgData name="Stephen Spendley" userId="f80a1d45-4ecd-48af-bd27-50bb251eba12" providerId="ADAL" clId="{B8DF30A3-A773-40B9-B849-88ADF0721BE9}" dt="2024-11-25T14:28:55.755" v="2620" actId="22"/>
          <ac:spMkLst>
            <pc:docMk/>
            <pc:sldMk cId="3516294551" sldId="289"/>
            <ac:spMk id="3" creationId="{D515591F-F6FE-F137-E149-FC9510F20B27}"/>
          </ac:spMkLst>
        </pc:spChg>
        <pc:spChg chg="add mod">
          <ac:chgData name="Stephen Spendley" userId="f80a1d45-4ecd-48af-bd27-50bb251eba12" providerId="ADAL" clId="{B8DF30A3-A773-40B9-B849-88ADF0721BE9}" dt="2024-11-26T08:31:09.748" v="2772" actId="123"/>
          <ac:spMkLst>
            <pc:docMk/>
            <pc:sldMk cId="3516294551" sldId="289"/>
            <ac:spMk id="10" creationId="{EC1DBED4-62C4-E8F2-10FF-8282E7F22FB4}"/>
          </ac:spMkLst>
        </pc:spChg>
        <pc:picChg chg="del">
          <ac:chgData name="Stephen Spendley" userId="f80a1d45-4ecd-48af-bd27-50bb251eba12" providerId="ADAL" clId="{B8DF30A3-A773-40B9-B849-88ADF0721BE9}" dt="2024-11-25T14:27:42.210" v="2617" actId="478"/>
          <ac:picMkLst>
            <pc:docMk/>
            <pc:sldMk cId="3516294551" sldId="289"/>
            <ac:picMk id="7" creationId="{7126781F-1A05-ECC5-E052-569FE8CD95FA}"/>
          </ac:picMkLst>
        </pc:picChg>
        <pc:picChg chg="add del mod ord">
          <ac:chgData name="Stephen Spendley" userId="f80a1d45-4ecd-48af-bd27-50bb251eba12" providerId="ADAL" clId="{B8DF30A3-A773-40B9-B849-88ADF0721BE9}" dt="2024-11-25T14:30:18.912" v="2665" actId="478"/>
          <ac:picMkLst>
            <pc:docMk/>
            <pc:sldMk cId="3516294551" sldId="289"/>
            <ac:picMk id="8" creationId="{44073280-C3D3-8B12-A40B-D00A05C83C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D448C-8041-4FE5-A889-B98BD64CDB69}" type="datetimeFigureOut">
              <a:rPr lang="en-GB" smtClean="0"/>
              <a:t>26/11/2024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D95B0-760E-4A3E-8A85-7716018DF471}" type="slidenum">
              <a:rPr lang="en-GB" smtClean="0"/>
              <a:t>‹#›</a:t>
            </a:fld>
            <a:endParaRPr lang="en-GB"/>
          </a:p>
        </p:txBody>
      </p:sp>
    </p:spTree>
    <p:extLst>
      <p:ext uri="{BB962C8B-B14F-4D97-AF65-F5344CB8AC3E}">
        <p14:creationId xmlns:p14="http://schemas.microsoft.com/office/powerpoint/2010/main" val="307741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B8D4F43-0C67-3F4B-8576-9361F8787E20}" type="datetimeFigureOut">
              <a:rPr lang="en-US" smtClean="0"/>
              <a:t>11/26/2024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2476098-9DDB-CD4C-93B4-E30DED725EB4}" type="slidenum">
              <a:rPr lang="en-US" smtClean="0"/>
              <a:t>‹#›</a:t>
            </a:fld>
            <a:endParaRPr lang="en-US"/>
          </a:p>
        </p:txBody>
      </p:sp>
    </p:spTree>
    <p:extLst>
      <p:ext uri="{BB962C8B-B14F-4D97-AF65-F5344CB8AC3E}">
        <p14:creationId xmlns:p14="http://schemas.microsoft.com/office/powerpoint/2010/main" val="403206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8D4F43-0C67-3F4B-8576-9361F8787E2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6098-9DDB-CD4C-93B4-E30DED725EB4}" type="slidenum">
              <a:rPr lang="en-US" smtClean="0"/>
              <a:t>‹#›</a:t>
            </a:fld>
            <a:endParaRPr lang="en-US"/>
          </a:p>
        </p:txBody>
      </p:sp>
    </p:spTree>
    <p:extLst>
      <p:ext uri="{BB962C8B-B14F-4D97-AF65-F5344CB8AC3E}">
        <p14:creationId xmlns:p14="http://schemas.microsoft.com/office/powerpoint/2010/main" val="140086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B8D4F43-0C67-3F4B-8576-9361F8787E20}" type="datetimeFigureOut">
              <a:rPr lang="en-US" smtClean="0"/>
              <a:t>11/26/2024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2476098-9DDB-CD4C-93B4-E30DED725EB4}" type="slidenum">
              <a:rPr lang="en-US" smtClean="0"/>
              <a:t>‹#›</a:t>
            </a:fld>
            <a:endParaRPr lang="en-US"/>
          </a:p>
        </p:txBody>
      </p:sp>
    </p:spTree>
    <p:extLst>
      <p:ext uri="{BB962C8B-B14F-4D97-AF65-F5344CB8AC3E}">
        <p14:creationId xmlns:p14="http://schemas.microsoft.com/office/powerpoint/2010/main" val="371957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8D4F43-0C67-3F4B-8576-9361F8787E2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52476098-9DDB-CD4C-93B4-E30DED725EB4}" type="slidenum">
              <a:rPr lang="en-US" smtClean="0"/>
              <a:t>‹#›</a:t>
            </a:fld>
            <a:endParaRPr lang="en-US"/>
          </a:p>
        </p:txBody>
      </p:sp>
    </p:spTree>
    <p:extLst>
      <p:ext uri="{BB962C8B-B14F-4D97-AF65-F5344CB8AC3E}">
        <p14:creationId xmlns:p14="http://schemas.microsoft.com/office/powerpoint/2010/main" val="19913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B8D4F43-0C67-3F4B-8576-9361F8787E20}" type="datetimeFigureOut">
              <a:rPr lang="en-US" smtClean="0"/>
              <a:t>11/26/2024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2476098-9DDB-CD4C-93B4-E30DED725EB4}" type="slidenum">
              <a:rPr lang="en-US" smtClean="0"/>
              <a:t>‹#›</a:t>
            </a:fld>
            <a:endParaRPr lang="en-US"/>
          </a:p>
        </p:txBody>
      </p:sp>
    </p:spTree>
    <p:extLst>
      <p:ext uri="{BB962C8B-B14F-4D97-AF65-F5344CB8AC3E}">
        <p14:creationId xmlns:p14="http://schemas.microsoft.com/office/powerpoint/2010/main" val="70144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B8D4F43-0C67-3F4B-8576-9361F8787E2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76098-9DDB-CD4C-93B4-E30DED725EB4}" type="slidenum">
              <a:rPr lang="en-US" smtClean="0"/>
              <a:t>‹#›</a:t>
            </a:fld>
            <a:endParaRPr lang="en-US"/>
          </a:p>
        </p:txBody>
      </p:sp>
    </p:spTree>
    <p:extLst>
      <p:ext uri="{BB962C8B-B14F-4D97-AF65-F5344CB8AC3E}">
        <p14:creationId xmlns:p14="http://schemas.microsoft.com/office/powerpoint/2010/main" val="23392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B8D4F43-0C67-3F4B-8576-9361F8787E20}"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76098-9DDB-CD4C-93B4-E30DED725EB4}" type="slidenum">
              <a:rPr lang="en-US" smtClean="0"/>
              <a:t>‹#›</a:t>
            </a:fld>
            <a:endParaRPr lang="en-US"/>
          </a:p>
        </p:txBody>
      </p:sp>
    </p:spTree>
    <p:extLst>
      <p:ext uri="{BB962C8B-B14F-4D97-AF65-F5344CB8AC3E}">
        <p14:creationId xmlns:p14="http://schemas.microsoft.com/office/powerpoint/2010/main" val="194956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B8D4F43-0C67-3F4B-8576-9361F8787E20}"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76098-9DDB-CD4C-93B4-E30DED725EB4}" type="slidenum">
              <a:rPr lang="en-US" smtClean="0"/>
              <a:t>‹#›</a:t>
            </a:fld>
            <a:endParaRPr lang="en-US"/>
          </a:p>
        </p:txBody>
      </p:sp>
    </p:spTree>
    <p:extLst>
      <p:ext uri="{BB962C8B-B14F-4D97-AF65-F5344CB8AC3E}">
        <p14:creationId xmlns:p14="http://schemas.microsoft.com/office/powerpoint/2010/main" val="349440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D4F43-0C67-3F4B-8576-9361F8787E20}"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76098-9DDB-CD4C-93B4-E30DED725EB4}" type="slidenum">
              <a:rPr lang="en-US" smtClean="0"/>
              <a:t>‹#›</a:t>
            </a:fld>
            <a:endParaRPr lang="en-US"/>
          </a:p>
        </p:txBody>
      </p:sp>
    </p:spTree>
    <p:extLst>
      <p:ext uri="{BB962C8B-B14F-4D97-AF65-F5344CB8AC3E}">
        <p14:creationId xmlns:p14="http://schemas.microsoft.com/office/powerpoint/2010/main" val="27625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B8D4F43-0C67-3F4B-8576-9361F8787E20}" type="datetimeFigureOut">
              <a:rPr lang="en-US" smtClean="0"/>
              <a:t>11/26/2024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2476098-9DDB-CD4C-93B4-E30DED725EB4}" type="slidenum">
              <a:rPr lang="en-US" smtClean="0"/>
              <a:t>‹#›</a:t>
            </a:fld>
            <a:endParaRPr lang="en-US"/>
          </a:p>
        </p:txBody>
      </p:sp>
    </p:spTree>
    <p:extLst>
      <p:ext uri="{BB962C8B-B14F-4D97-AF65-F5344CB8AC3E}">
        <p14:creationId xmlns:p14="http://schemas.microsoft.com/office/powerpoint/2010/main" val="195770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B8D4F43-0C67-3F4B-8576-9361F8787E2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76098-9DDB-CD4C-93B4-E30DED725EB4}" type="slidenum">
              <a:rPr lang="en-US" smtClean="0"/>
              <a:t>‹#›</a:t>
            </a:fld>
            <a:endParaRPr lang="en-US"/>
          </a:p>
        </p:txBody>
      </p:sp>
    </p:spTree>
    <p:extLst>
      <p:ext uri="{BB962C8B-B14F-4D97-AF65-F5344CB8AC3E}">
        <p14:creationId xmlns:p14="http://schemas.microsoft.com/office/powerpoint/2010/main" val="285647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B8D4F43-0C67-3F4B-8576-9361F8787E20}" type="datetimeFigureOut">
              <a:rPr lang="en-US" smtClean="0"/>
              <a:t>11/26/2024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2476098-9DDB-CD4C-93B4-E30DED725EB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5134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Info@uk-coa.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5E297-FCC0-4CBB-B0F2-AD10B61F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7FBDA2-CA1E-4D12-868A-9193C9AA7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2873" y="734134"/>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CCF9194-A177-4C45-9CB2-3F6560C6EC8B}"/>
              </a:ext>
            </a:extLst>
          </p:cNvPr>
          <p:cNvSpPr>
            <a:spLocks noGrp="1"/>
          </p:cNvSpPr>
          <p:nvPr>
            <p:ph type="ctrTitle"/>
          </p:nvPr>
        </p:nvSpPr>
        <p:spPr>
          <a:xfrm>
            <a:off x="4756438" y="1805702"/>
            <a:ext cx="6798608" cy="3247002"/>
          </a:xfrm>
        </p:spPr>
        <p:txBody>
          <a:bodyPr anchor="t">
            <a:noAutofit/>
          </a:bodyPr>
          <a:lstStyle/>
          <a:p>
            <a:pPr algn="ctr"/>
            <a:r>
              <a:rPr lang="en-US" sz="6600" dirty="0">
                <a:solidFill>
                  <a:srgbClr val="FFFFFF"/>
                </a:solidFill>
              </a:rPr>
              <a:t>Uk Coach Operators Association</a:t>
            </a:r>
          </a:p>
        </p:txBody>
      </p:sp>
      <p:grpSp>
        <p:nvGrpSpPr>
          <p:cNvPr id="14" name="Group 13">
            <a:extLst>
              <a:ext uri="{FF2B5EF4-FFF2-40B4-BE49-F238E27FC236}">
                <a16:creationId xmlns:a16="http://schemas.microsoft.com/office/drawing/2014/main" id="{C3E10249-5CE7-46B7-BF63-CADFE9DC19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E0A0B672-D861-46A7-A5CE-F47D2E89C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BE538C5F-339E-4E2E-9D0C-CB525B78A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BEA4A019-FFF6-4EC2-9691-648866110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6" name="Picture 5">
            <a:extLst>
              <a:ext uri="{FF2B5EF4-FFF2-40B4-BE49-F238E27FC236}">
                <a16:creationId xmlns:a16="http://schemas.microsoft.com/office/drawing/2014/main" id="{91A6B786-0B27-3840-9D9A-0DC7BF5599A7}"/>
              </a:ext>
            </a:extLst>
          </p:cNvPr>
          <p:cNvPicPr>
            <a:picLocks noChangeAspect="1"/>
          </p:cNvPicPr>
          <p:nvPr/>
        </p:nvPicPr>
        <p:blipFill rotWithShape="1">
          <a:blip r:embed="rId2"/>
          <a:srcRect l="8202" r="20351" b="6420"/>
          <a:stretch/>
        </p:blipFill>
        <p:spPr>
          <a:xfrm>
            <a:off x="532224" y="1094447"/>
            <a:ext cx="3370645" cy="4669105"/>
          </a:xfrm>
          <a:prstGeom prst="rect">
            <a:avLst/>
          </a:prstGeom>
        </p:spPr>
      </p:pic>
    </p:spTree>
    <p:extLst>
      <p:ext uri="{BB962C8B-B14F-4D97-AF65-F5344CB8AC3E}">
        <p14:creationId xmlns:p14="http://schemas.microsoft.com/office/powerpoint/2010/main" val="174988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Holiday bonding</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p:txBody>
          <a:bodyPr>
            <a:normAutofit/>
          </a:bodyPr>
          <a:lstStyle/>
          <a:p>
            <a:pPr>
              <a:buFont typeface="Wingdings" panose="05000000000000000000" pitchFamily="2" charset="2"/>
              <a:buChar char="§"/>
            </a:pPr>
            <a:r>
              <a:rPr lang="en-GB" sz="2400" dirty="0">
                <a:solidFill>
                  <a:schemeClr val="tx1"/>
                </a:solidFill>
              </a:rPr>
              <a:t>UKCOA Members ABTOT Bonding Launched</a:t>
            </a:r>
          </a:p>
          <a:p>
            <a:pPr>
              <a:buFont typeface="Wingdings" panose="05000000000000000000" pitchFamily="2" charset="2"/>
              <a:buChar char="§"/>
            </a:pPr>
            <a:r>
              <a:rPr lang="en-GB" sz="2400" dirty="0">
                <a:solidFill>
                  <a:schemeClr val="tx1"/>
                </a:solidFill>
              </a:rPr>
              <a:t>50% Discount on Application Fee</a:t>
            </a:r>
          </a:p>
          <a:p>
            <a:pPr>
              <a:buFont typeface="Wingdings" panose="05000000000000000000" pitchFamily="2" charset="2"/>
              <a:buChar char="§"/>
            </a:pPr>
            <a:r>
              <a:rPr lang="en-GB" sz="2400" dirty="0">
                <a:solidFill>
                  <a:schemeClr val="tx1"/>
                </a:solidFill>
              </a:rPr>
              <a:t>For full guidance and instructions visit:</a:t>
            </a:r>
          </a:p>
          <a:p>
            <a:pPr marL="0" indent="0">
              <a:buNone/>
            </a:pPr>
            <a:r>
              <a:rPr lang="en-GB" sz="2400" dirty="0">
                <a:solidFill>
                  <a:schemeClr val="tx1"/>
                </a:solidFill>
              </a:rPr>
              <a:t>    uk-coa.co.uk/members-page/meeting-minutes-presentations</a:t>
            </a:r>
          </a:p>
        </p:txBody>
      </p:sp>
      <p:sp>
        <p:nvSpPr>
          <p:cNvPr id="4" name="Footer Placeholder 3">
            <a:extLst>
              <a:ext uri="{FF2B5EF4-FFF2-40B4-BE49-F238E27FC236}">
                <a16:creationId xmlns:a16="http://schemas.microsoft.com/office/drawing/2014/main" id="{E516B26B-0C57-BF5E-3D75-B6E45B8443FB}"/>
              </a:ext>
            </a:extLst>
          </p:cNvPr>
          <p:cNvSpPr>
            <a:spLocks noGrp="1"/>
          </p:cNvSpPr>
          <p:nvPr>
            <p:ph type="ftr" sz="quarter" idx="11"/>
          </p:nvPr>
        </p:nvSpPr>
        <p:spPr>
          <a:xfrm>
            <a:off x="4693597" y="6323339"/>
            <a:ext cx="6917210" cy="365125"/>
          </a:xfrm>
        </p:spPr>
        <p:txBody>
          <a:bodyPr/>
          <a:lstStyle/>
          <a:p>
            <a:pPr algn="r"/>
            <a:r>
              <a:rPr lang="en-US" sz="1400" dirty="0"/>
              <a:t>David Blake</a:t>
            </a:r>
          </a:p>
        </p:txBody>
      </p:sp>
      <p:pic>
        <p:nvPicPr>
          <p:cNvPr id="6" name="Picture 5" descr="A flyer with a bus and text&#10;&#10;Description automatically generated">
            <a:extLst>
              <a:ext uri="{FF2B5EF4-FFF2-40B4-BE49-F238E27FC236}">
                <a16:creationId xmlns:a16="http://schemas.microsoft.com/office/drawing/2014/main" id="{3BB6A175-AEF0-495B-E922-6FC537994666}"/>
              </a:ext>
            </a:extLst>
          </p:cNvPr>
          <p:cNvPicPr>
            <a:picLocks noChangeAspect="1"/>
          </p:cNvPicPr>
          <p:nvPr/>
        </p:nvPicPr>
        <p:blipFill>
          <a:blip r:embed="rId2"/>
          <a:stretch>
            <a:fillRect/>
          </a:stretch>
        </p:blipFill>
        <p:spPr>
          <a:xfrm>
            <a:off x="8517431" y="1831969"/>
            <a:ext cx="3093376" cy="4375355"/>
          </a:xfrm>
          <a:prstGeom prst="rect">
            <a:avLst/>
          </a:prstGeom>
        </p:spPr>
      </p:pic>
    </p:spTree>
    <p:extLst>
      <p:ext uri="{BB962C8B-B14F-4D97-AF65-F5344CB8AC3E}">
        <p14:creationId xmlns:p14="http://schemas.microsoft.com/office/powerpoint/2010/main" val="54809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Marketing</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p:txBody>
          <a:bodyPr>
            <a:normAutofit fontScale="25000" lnSpcReduction="20000"/>
          </a:bodyPr>
          <a:lstStyle/>
          <a:p>
            <a:endParaRPr lang="en-GB" sz="9600" dirty="0"/>
          </a:p>
          <a:p>
            <a:endParaRPr lang="en-GB" sz="9600" dirty="0"/>
          </a:p>
          <a:p>
            <a:endParaRPr lang="en-GB" sz="9600" dirty="0"/>
          </a:p>
          <a:p>
            <a:r>
              <a:rPr lang="en-GB" sz="11200" dirty="0">
                <a:solidFill>
                  <a:schemeClr val="tx1"/>
                </a:solidFill>
              </a:rPr>
              <a:t>Euro Bus Expo.  Valuable networking and engagement opportunity</a:t>
            </a:r>
          </a:p>
          <a:p>
            <a:pPr lvl="2"/>
            <a:r>
              <a:rPr lang="en-GB" sz="10800" dirty="0">
                <a:solidFill>
                  <a:schemeClr val="tx1"/>
                </a:solidFill>
              </a:rPr>
              <a:t>270 exhibitors &amp; 9000+ attendees</a:t>
            </a:r>
          </a:p>
          <a:p>
            <a:pPr lvl="2"/>
            <a:r>
              <a:rPr lang="en-GB" sz="10400" dirty="0">
                <a:solidFill>
                  <a:schemeClr val="tx1"/>
                </a:solidFill>
              </a:rPr>
              <a:t>Connecting with potential members and partners &amp; strengthening existing relationships</a:t>
            </a:r>
          </a:p>
          <a:p>
            <a:pPr lvl="2"/>
            <a:r>
              <a:rPr lang="en-GB" sz="10400" dirty="0">
                <a:solidFill>
                  <a:schemeClr val="tx1"/>
                </a:solidFill>
              </a:rPr>
              <a:t>Collecting contacts and following up with interested parties</a:t>
            </a:r>
          </a:p>
          <a:p>
            <a:pPr lvl="2"/>
            <a:r>
              <a:rPr lang="en-GB" sz="10400" dirty="0">
                <a:solidFill>
                  <a:schemeClr val="tx1"/>
                </a:solidFill>
              </a:rPr>
              <a:t>Promoting membership by sharing updates on UKCOA’s work and events</a:t>
            </a:r>
          </a:p>
          <a:p>
            <a:r>
              <a:rPr lang="en-GB" sz="10800" dirty="0">
                <a:solidFill>
                  <a:schemeClr val="tx1"/>
                </a:solidFill>
              </a:rPr>
              <a:t>Developing Marketing sub-group</a:t>
            </a:r>
          </a:p>
          <a:p>
            <a:pPr lvl="2"/>
            <a:r>
              <a:rPr lang="en-GB" sz="10400" dirty="0">
                <a:solidFill>
                  <a:schemeClr val="tx1"/>
                </a:solidFill>
              </a:rPr>
              <a:t>New members needed</a:t>
            </a:r>
          </a:p>
          <a:p>
            <a:pPr lvl="2"/>
            <a:r>
              <a:rPr lang="en-GB" sz="10400" dirty="0">
                <a:solidFill>
                  <a:schemeClr val="tx1"/>
                </a:solidFill>
              </a:rPr>
              <a:t>Opportunity to influence the future of UKCOA</a:t>
            </a:r>
            <a:endParaRPr lang="en-GB" sz="10800" dirty="0">
              <a:solidFill>
                <a:schemeClr val="tx1"/>
              </a:solidFill>
            </a:endParaRPr>
          </a:p>
          <a:p>
            <a:pPr marL="0" indent="0">
              <a:buNone/>
            </a:pPr>
            <a:endParaRPr lang="en-GB" sz="9600" dirty="0"/>
          </a:p>
          <a:p>
            <a:endParaRPr lang="en-GB" sz="9600" dirty="0"/>
          </a:p>
          <a:p>
            <a:endParaRPr lang="en-GB" dirty="0"/>
          </a:p>
          <a:p>
            <a:endParaRPr lang="en-GB" dirty="0"/>
          </a:p>
        </p:txBody>
      </p:sp>
      <p:sp>
        <p:nvSpPr>
          <p:cNvPr id="4" name="Footer Placeholder 3">
            <a:extLst>
              <a:ext uri="{FF2B5EF4-FFF2-40B4-BE49-F238E27FC236}">
                <a16:creationId xmlns:a16="http://schemas.microsoft.com/office/drawing/2014/main" id="{142A6FA1-1E6B-E407-BD64-0F5B9F7DA4AE}"/>
              </a:ext>
            </a:extLst>
          </p:cNvPr>
          <p:cNvSpPr>
            <a:spLocks noGrp="1"/>
          </p:cNvSpPr>
          <p:nvPr>
            <p:ph type="ftr" sz="quarter" idx="11"/>
          </p:nvPr>
        </p:nvSpPr>
        <p:spPr>
          <a:xfrm>
            <a:off x="4769734" y="6316936"/>
            <a:ext cx="6917210" cy="365125"/>
          </a:xfrm>
        </p:spPr>
        <p:txBody>
          <a:bodyPr/>
          <a:lstStyle/>
          <a:p>
            <a:pPr algn="r"/>
            <a:r>
              <a:rPr lang="en-US" sz="1400" dirty="0"/>
              <a:t>Anthony Marett</a:t>
            </a:r>
          </a:p>
        </p:txBody>
      </p:sp>
    </p:spTree>
    <p:extLst>
      <p:ext uri="{BB962C8B-B14F-4D97-AF65-F5344CB8AC3E}">
        <p14:creationId xmlns:p14="http://schemas.microsoft.com/office/powerpoint/2010/main" val="73429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5E297-FCC0-4CBB-B0F2-AD10B61F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7FBDA2-CA1E-4D12-868A-9193C9AA7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2873" y="734134"/>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CCF9194-A177-4C45-9CB2-3F6560C6EC8B}"/>
              </a:ext>
            </a:extLst>
          </p:cNvPr>
          <p:cNvSpPr>
            <a:spLocks noGrp="1"/>
          </p:cNvSpPr>
          <p:nvPr>
            <p:ph type="ctrTitle"/>
          </p:nvPr>
        </p:nvSpPr>
        <p:spPr>
          <a:xfrm>
            <a:off x="4545846" y="1719155"/>
            <a:ext cx="6798608" cy="2085869"/>
          </a:xfrm>
        </p:spPr>
        <p:txBody>
          <a:bodyPr anchor="ctr">
            <a:normAutofit/>
          </a:bodyPr>
          <a:lstStyle/>
          <a:p>
            <a:pPr algn="ctr"/>
            <a:r>
              <a:rPr lang="en-US" sz="4800" dirty="0">
                <a:solidFill>
                  <a:srgbClr val="FFFFFF"/>
                </a:solidFill>
              </a:rPr>
              <a:t>Uk-coa.co.uk</a:t>
            </a:r>
          </a:p>
        </p:txBody>
      </p:sp>
      <p:sp>
        <p:nvSpPr>
          <p:cNvPr id="3" name="Subtitle 2">
            <a:extLst>
              <a:ext uri="{FF2B5EF4-FFF2-40B4-BE49-F238E27FC236}">
                <a16:creationId xmlns:a16="http://schemas.microsoft.com/office/drawing/2014/main" id="{41B59765-F54A-A54B-BF76-84FFB7235C0B}"/>
              </a:ext>
            </a:extLst>
          </p:cNvPr>
          <p:cNvSpPr>
            <a:spLocks noGrp="1"/>
          </p:cNvSpPr>
          <p:nvPr>
            <p:ph type="subTitle" idx="1"/>
          </p:nvPr>
        </p:nvSpPr>
        <p:spPr>
          <a:xfrm>
            <a:off x="4545846" y="3219291"/>
            <a:ext cx="6798608" cy="1733655"/>
          </a:xfrm>
        </p:spPr>
        <p:txBody>
          <a:bodyPr anchor="ctr">
            <a:noAutofit/>
          </a:bodyPr>
          <a:lstStyle/>
          <a:p>
            <a:pPr algn="ctr"/>
            <a:r>
              <a:rPr lang="nl-NL" sz="4800" dirty="0">
                <a:solidFill>
                  <a:srgbClr val="EBEBEB"/>
                </a:solidFill>
                <a:hlinkClick r:id="rId2"/>
              </a:rPr>
              <a:t>Info@uk-coa.co.uk</a:t>
            </a:r>
            <a:endParaRPr lang="nl-NL" sz="4800" dirty="0">
              <a:solidFill>
                <a:srgbClr val="EBEBEB"/>
              </a:solidFill>
            </a:endParaRPr>
          </a:p>
          <a:p>
            <a:pPr algn="ctr"/>
            <a:r>
              <a:rPr lang="nl-NL" sz="4800" dirty="0">
                <a:solidFill>
                  <a:srgbClr val="EBEBEB"/>
                </a:solidFill>
              </a:rPr>
              <a:t>0333 7333 222</a:t>
            </a:r>
          </a:p>
        </p:txBody>
      </p:sp>
      <p:grpSp>
        <p:nvGrpSpPr>
          <p:cNvPr id="14" name="Group 13">
            <a:extLst>
              <a:ext uri="{FF2B5EF4-FFF2-40B4-BE49-F238E27FC236}">
                <a16:creationId xmlns:a16="http://schemas.microsoft.com/office/drawing/2014/main" id="{C3E10249-5CE7-46B7-BF63-CADFE9DC19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E0A0B672-D861-46A7-A5CE-F47D2E89C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BE538C5F-339E-4E2E-9D0C-CB525B78A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BEA4A019-FFF6-4EC2-9691-648866110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6" name="Picture 5">
            <a:extLst>
              <a:ext uri="{FF2B5EF4-FFF2-40B4-BE49-F238E27FC236}">
                <a16:creationId xmlns:a16="http://schemas.microsoft.com/office/drawing/2014/main" id="{91A6B786-0B27-3840-9D9A-0DC7BF5599A7}"/>
              </a:ext>
            </a:extLst>
          </p:cNvPr>
          <p:cNvPicPr>
            <a:picLocks noChangeAspect="1"/>
          </p:cNvPicPr>
          <p:nvPr/>
        </p:nvPicPr>
        <p:blipFill rotWithShape="1">
          <a:blip r:embed="rId3"/>
          <a:srcRect l="8202" r="20351"/>
          <a:stretch/>
        </p:blipFill>
        <p:spPr>
          <a:xfrm>
            <a:off x="321690" y="734135"/>
            <a:ext cx="3828164" cy="5666665"/>
          </a:xfrm>
          <a:prstGeom prst="rect">
            <a:avLst/>
          </a:prstGeom>
        </p:spPr>
      </p:pic>
    </p:spTree>
    <p:extLst>
      <p:ext uri="{BB962C8B-B14F-4D97-AF65-F5344CB8AC3E}">
        <p14:creationId xmlns:p14="http://schemas.microsoft.com/office/powerpoint/2010/main" val="45510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7020-6257-7E17-4473-E81B7FDBE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BBE85-CFE5-5E72-99CB-70354693560F}"/>
              </a:ext>
            </a:extLst>
          </p:cNvPr>
          <p:cNvSpPr>
            <a:spLocks noGrp="1"/>
          </p:cNvSpPr>
          <p:nvPr>
            <p:ph type="title"/>
          </p:nvPr>
        </p:nvSpPr>
        <p:spPr/>
        <p:txBody>
          <a:bodyPr>
            <a:normAutofit/>
          </a:bodyPr>
          <a:lstStyle/>
          <a:p>
            <a:pPr algn="ctr"/>
            <a:r>
              <a:rPr lang="en-GB" sz="6000" dirty="0"/>
              <a:t>Budget statement</a:t>
            </a:r>
          </a:p>
        </p:txBody>
      </p:sp>
      <p:sp>
        <p:nvSpPr>
          <p:cNvPr id="4" name="Rectangle 1">
            <a:extLst>
              <a:ext uri="{FF2B5EF4-FFF2-40B4-BE49-F238E27FC236}">
                <a16:creationId xmlns:a16="http://schemas.microsoft.com/office/drawing/2014/main" id="{6D2F9958-FA1B-2EC3-3E7C-4DE081B378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a16="http://schemas.microsoft.com/office/drawing/2014/main" id="{E944E98A-7414-820B-842B-5480B7F6BB8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Content Placeholder 9">
            <a:extLst>
              <a:ext uri="{FF2B5EF4-FFF2-40B4-BE49-F238E27FC236}">
                <a16:creationId xmlns:a16="http://schemas.microsoft.com/office/drawing/2014/main" id="{EC1DBED4-62C4-E8F2-10FF-8282E7F22FB4}"/>
              </a:ext>
            </a:extLst>
          </p:cNvPr>
          <p:cNvSpPr>
            <a:spLocks noGrp="1"/>
          </p:cNvSpPr>
          <p:nvPr>
            <p:ph idx="1"/>
          </p:nvPr>
        </p:nvSpPr>
        <p:spPr>
          <a:xfrm>
            <a:off x="491613" y="1887795"/>
            <a:ext cx="11208773" cy="4817803"/>
          </a:xfrm>
        </p:spPr>
        <p:txBody>
          <a:bodyPr>
            <a:noAutofit/>
          </a:bodyPr>
          <a:lstStyle/>
          <a:p>
            <a:pPr marL="0" indent="0" algn="just">
              <a:buNone/>
            </a:pPr>
            <a:r>
              <a:rPr lang="en-GB" sz="2100" b="1" dirty="0">
                <a:effectLst/>
                <a:latin typeface="Calibri" panose="020F0502020204030204" pitchFamily="34" charset="0"/>
                <a:ea typeface="Calibri" panose="020F0502020204030204" pitchFamily="34" charset="0"/>
                <a:cs typeface="Calibri" panose="020F0502020204030204" pitchFamily="34" charset="0"/>
              </a:rPr>
              <a:t>The UK Coach Operators Association (UKCOA) is deeply concerned about the changes to inheritance tax and national insurance outlined in the Autumn Budget. These measures place additional strain on coach operators, particularly smaller, family-run businesses that form the backbone of our industry.</a:t>
            </a:r>
          </a:p>
          <a:p>
            <a:pPr marL="0" indent="0" algn="just">
              <a:buNone/>
            </a:pPr>
            <a:r>
              <a:rPr lang="en-GB" sz="2100" b="1" dirty="0">
                <a:effectLst/>
                <a:latin typeface="Calibri" panose="020F0502020204030204" pitchFamily="34" charset="0"/>
                <a:ea typeface="Calibri" panose="020F0502020204030204" pitchFamily="34" charset="0"/>
                <a:cs typeface="Calibri" panose="020F0502020204030204" pitchFamily="34" charset="0"/>
              </a:rPr>
              <a:t>Higher national insurance contributions will increase costs for operators already grappling with rising overheads, while adjustments to inheritance tax will make it harder for family businesses to transition smoothly to the next generation.</a:t>
            </a:r>
          </a:p>
          <a:p>
            <a:pPr marL="0" indent="0" algn="just">
              <a:buNone/>
            </a:pPr>
            <a:r>
              <a:rPr lang="en-GB" sz="2100" b="1" dirty="0">
                <a:effectLst/>
                <a:latin typeface="Calibri" panose="020F0502020204030204" pitchFamily="34" charset="0"/>
                <a:ea typeface="Calibri" panose="020F0502020204030204" pitchFamily="34" charset="0"/>
                <a:cs typeface="Calibri" panose="020F0502020204030204" pitchFamily="34" charset="0"/>
              </a:rPr>
              <a:t>Since the pandemic, the number of UK coach operators has fallen from 3,000 to fewer than 2,500, leaving some areas without a local operator. The Autumn Budget measures risk accelerating this decline, forcing family-run businesses to sell up. Once depots are repurposed, they are lost forever, further isolating rural and underserved communities.</a:t>
            </a:r>
          </a:p>
          <a:p>
            <a:pPr marL="0" indent="0" algn="just">
              <a:buNone/>
            </a:pPr>
            <a:r>
              <a:rPr lang="en-GB" sz="2100" b="1" dirty="0">
                <a:effectLst/>
                <a:latin typeface="Calibri" panose="020F0502020204030204" pitchFamily="34" charset="0"/>
                <a:ea typeface="Calibri" panose="020F0502020204030204" pitchFamily="34" charset="0"/>
                <a:cs typeface="Calibri" panose="020F0502020204030204" pitchFamily="34" charset="0"/>
              </a:rPr>
              <a:t>We call on the government to recognise the vital role of the coach industry in the UK’s transport network and to work with us on measures that protect operators and support sustainable growth in the sector.</a:t>
            </a:r>
          </a:p>
        </p:txBody>
      </p:sp>
    </p:spTree>
    <p:extLst>
      <p:ext uri="{BB962C8B-B14F-4D97-AF65-F5344CB8AC3E}">
        <p14:creationId xmlns:p14="http://schemas.microsoft.com/office/powerpoint/2010/main" val="351629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DAFC-F406-4CF3-B48F-32704AC572F7}"/>
              </a:ext>
            </a:extLst>
          </p:cNvPr>
          <p:cNvSpPr>
            <a:spLocks noGrp="1"/>
          </p:cNvSpPr>
          <p:nvPr>
            <p:ph type="title"/>
          </p:nvPr>
        </p:nvSpPr>
        <p:spPr/>
        <p:txBody>
          <a:bodyPr>
            <a:normAutofit/>
          </a:bodyPr>
          <a:lstStyle/>
          <a:p>
            <a:pPr algn="ctr"/>
            <a:r>
              <a:rPr lang="en-GB" sz="6000" dirty="0"/>
              <a:t>Sub-group update</a:t>
            </a:r>
          </a:p>
        </p:txBody>
      </p:sp>
      <p:sp>
        <p:nvSpPr>
          <p:cNvPr id="3" name="Content Placeholder 2">
            <a:extLst>
              <a:ext uri="{FF2B5EF4-FFF2-40B4-BE49-F238E27FC236}">
                <a16:creationId xmlns:a16="http://schemas.microsoft.com/office/drawing/2014/main" id="{E3235618-FA01-4B64-92D8-3DB43DADBBF6}"/>
              </a:ext>
            </a:extLst>
          </p:cNvPr>
          <p:cNvSpPr>
            <a:spLocks noGrp="1"/>
          </p:cNvSpPr>
          <p:nvPr>
            <p:ph idx="1"/>
          </p:nvPr>
        </p:nvSpPr>
        <p:spPr>
          <a:xfrm>
            <a:off x="1091381" y="2265711"/>
            <a:ext cx="3716593" cy="3678303"/>
          </a:xfrm>
        </p:spPr>
        <p:txBody>
          <a:bodyPr>
            <a:noAutofit/>
          </a:bodyPr>
          <a:lstStyle/>
          <a:p>
            <a:r>
              <a:rPr lang="en-GB" sz="2400" dirty="0"/>
              <a:t>PSVAR &amp; AIR</a:t>
            </a:r>
          </a:p>
          <a:p>
            <a:r>
              <a:rPr lang="en-GB" sz="2400" dirty="0"/>
              <a:t>Fuel and Drivers Hours</a:t>
            </a:r>
          </a:p>
          <a:p>
            <a:r>
              <a:rPr lang="en-GB" sz="2400" dirty="0"/>
              <a:t>Decarbonisation</a:t>
            </a:r>
          </a:p>
          <a:p>
            <a:r>
              <a:rPr lang="en-GB" sz="2400" dirty="0"/>
              <a:t>School Services</a:t>
            </a:r>
          </a:p>
          <a:p>
            <a:r>
              <a:rPr lang="en-GB" sz="2400" dirty="0"/>
              <a:t>Women in Bus &amp; Coach</a:t>
            </a:r>
          </a:p>
          <a:p>
            <a:r>
              <a:rPr lang="en-GB" sz="2400" dirty="0"/>
              <a:t>Driver Academy</a:t>
            </a:r>
          </a:p>
          <a:p>
            <a:r>
              <a:rPr lang="en-GB" sz="2400" dirty="0"/>
              <a:t>Holiday Bonding</a:t>
            </a:r>
          </a:p>
          <a:p>
            <a:r>
              <a:rPr lang="en-GB" sz="2400" dirty="0"/>
              <a:t>Marketing</a:t>
            </a:r>
          </a:p>
        </p:txBody>
      </p:sp>
      <p:sp>
        <p:nvSpPr>
          <p:cNvPr id="4" name="Rectangle 1">
            <a:extLst>
              <a:ext uri="{FF2B5EF4-FFF2-40B4-BE49-F238E27FC236}">
                <a16:creationId xmlns:a16="http://schemas.microsoft.com/office/drawing/2014/main" id="{E7CC9BFC-5C9F-517C-5C45-721FB472047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a16="http://schemas.microsoft.com/office/drawing/2014/main" id="{8BB07320-6940-DB8A-60C6-DD016DDE65C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2">
            <a:extLst>
              <a:ext uri="{FF2B5EF4-FFF2-40B4-BE49-F238E27FC236}">
                <a16:creationId xmlns:a16="http://schemas.microsoft.com/office/drawing/2014/main" id="{4A23F699-90DC-A993-949B-9890FF299482}"/>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a:extLst>
              <a:ext uri="{FF2B5EF4-FFF2-40B4-BE49-F238E27FC236}">
                <a16:creationId xmlns:a16="http://schemas.microsoft.com/office/drawing/2014/main" id="{444A9166-E671-CE2F-4FCE-DBB619492193}"/>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a:extLst>
              <a:ext uri="{FF2B5EF4-FFF2-40B4-BE49-F238E27FC236}">
                <a16:creationId xmlns:a16="http://schemas.microsoft.com/office/drawing/2014/main" id="{24C26B93-2380-FBBA-26DF-835FA3B17CD1}"/>
              </a:ext>
            </a:extLst>
          </p:cNvPr>
          <p:cNvPicPr>
            <a:picLocks noChangeAspect="1"/>
          </p:cNvPicPr>
          <p:nvPr/>
        </p:nvPicPr>
        <p:blipFill>
          <a:blip r:embed="rId2"/>
          <a:stretch>
            <a:fillRect/>
          </a:stretch>
        </p:blipFill>
        <p:spPr>
          <a:xfrm>
            <a:off x="5451431" y="2265711"/>
            <a:ext cx="6159377" cy="3890133"/>
          </a:xfrm>
          <a:prstGeom prst="rect">
            <a:avLst/>
          </a:prstGeom>
        </p:spPr>
      </p:pic>
    </p:spTree>
    <p:extLst>
      <p:ext uri="{BB962C8B-B14F-4D97-AF65-F5344CB8AC3E}">
        <p14:creationId xmlns:p14="http://schemas.microsoft.com/office/powerpoint/2010/main" val="54058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PSVAR &amp; AIR</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p:txBody>
          <a:bodyPr>
            <a:noAutofit/>
          </a:bodyPr>
          <a:lstStyle/>
          <a:p>
            <a:r>
              <a:rPr lang="en-GB" sz="2400" dirty="0"/>
              <a:t>DVSA MTE self-declarations statistics presented at Euro Bus Expo</a:t>
            </a:r>
          </a:p>
          <a:p>
            <a:r>
              <a:rPr lang="en-GB" sz="2400" dirty="0"/>
              <a:t>1154 responses.	</a:t>
            </a:r>
          </a:p>
          <a:p>
            <a:pPr lvl="2"/>
            <a:r>
              <a:rPr lang="en-GB" sz="2000" dirty="0"/>
              <a:t>214 operators no longer need exemptions (fully compliant)</a:t>
            </a:r>
          </a:p>
          <a:p>
            <a:pPr lvl="2"/>
            <a:r>
              <a:rPr lang="en-GB" sz="2000" dirty="0"/>
              <a:t>271 operators indicate they will not be able to comply with August ‘25 requirements</a:t>
            </a:r>
          </a:p>
          <a:p>
            <a:r>
              <a:rPr lang="en-GB" sz="2400" dirty="0"/>
              <a:t>No information on how this will impact future PSVAR policy.</a:t>
            </a:r>
          </a:p>
          <a:p>
            <a:pPr marL="0" indent="0">
              <a:buNone/>
            </a:pPr>
            <a:endParaRPr lang="en-GB" sz="2400" dirty="0"/>
          </a:p>
          <a:p>
            <a:r>
              <a:rPr lang="en-GB" sz="2400" dirty="0"/>
              <a:t>Enforcement of AIR will be ‘light-touch’ with conditions</a:t>
            </a:r>
          </a:p>
          <a:p>
            <a:pPr lvl="2"/>
            <a:r>
              <a:rPr lang="en-GB" sz="2000" dirty="0"/>
              <a:t>Evidence of engagement with suppliers and fitters</a:t>
            </a:r>
          </a:p>
          <a:p>
            <a:pPr lvl="2"/>
            <a:r>
              <a:rPr lang="en-GB" sz="2000" dirty="0"/>
              <a:t>Document all relevant comm’s (letters / emails / pending orders, etc)</a:t>
            </a:r>
          </a:p>
        </p:txBody>
      </p:sp>
      <p:sp>
        <p:nvSpPr>
          <p:cNvPr id="4" name="Footer Placeholder 3">
            <a:extLst>
              <a:ext uri="{FF2B5EF4-FFF2-40B4-BE49-F238E27FC236}">
                <a16:creationId xmlns:a16="http://schemas.microsoft.com/office/drawing/2014/main" id="{6E8FC120-91DD-2C5F-5B1D-52CBA43256EA}"/>
              </a:ext>
            </a:extLst>
          </p:cNvPr>
          <p:cNvSpPr>
            <a:spLocks noGrp="1"/>
          </p:cNvSpPr>
          <p:nvPr>
            <p:ph type="ftr" sz="quarter" idx="11"/>
          </p:nvPr>
        </p:nvSpPr>
        <p:spPr>
          <a:xfrm>
            <a:off x="4693598" y="6323339"/>
            <a:ext cx="6917210" cy="365125"/>
          </a:xfrm>
        </p:spPr>
        <p:txBody>
          <a:bodyPr/>
          <a:lstStyle/>
          <a:p>
            <a:pPr algn="r"/>
            <a:r>
              <a:rPr lang="en-US" sz="1400" dirty="0"/>
              <a:t>Stephen Spendley</a:t>
            </a:r>
          </a:p>
        </p:txBody>
      </p:sp>
    </p:spTree>
    <p:extLst>
      <p:ext uri="{BB962C8B-B14F-4D97-AF65-F5344CB8AC3E}">
        <p14:creationId xmlns:p14="http://schemas.microsoft.com/office/powerpoint/2010/main" val="262709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Fuel and driver's hours</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a:xfrm>
            <a:off x="581193" y="2180496"/>
            <a:ext cx="11029615" cy="3678303"/>
          </a:xfrm>
        </p:spPr>
        <p:txBody>
          <a:bodyPr>
            <a:normAutofit fontScale="25000" lnSpcReduction="20000"/>
          </a:bodyPr>
          <a:lstStyle/>
          <a:p>
            <a:pPr>
              <a:buFont typeface="Wingdings" panose="05000000000000000000" pitchFamily="2" charset="2"/>
              <a:buChar char="§"/>
            </a:pPr>
            <a:endParaRPr lang="en-GB" dirty="0"/>
          </a:p>
          <a:p>
            <a:pPr>
              <a:buFont typeface="Wingdings" panose="05000000000000000000" pitchFamily="2" charset="2"/>
              <a:buChar char="§"/>
            </a:pPr>
            <a:r>
              <a:rPr lang="en-GB" sz="9600" dirty="0"/>
              <a:t>New CPC Options (3</a:t>
            </a:r>
            <a:r>
              <a:rPr lang="en-GB" sz="9600" baseline="30000" dirty="0"/>
              <a:t>rd</a:t>
            </a:r>
            <a:r>
              <a:rPr lang="en-GB" sz="9600" dirty="0"/>
              <a:t> Dec 2024):</a:t>
            </a:r>
          </a:p>
          <a:p>
            <a:pPr lvl="1">
              <a:buFont typeface="Wingdings" panose="05000000000000000000" pitchFamily="2" charset="2"/>
              <a:buChar char="§"/>
            </a:pPr>
            <a:r>
              <a:rPr lang="en-GB" sz="9600" dirty="0"/>
              <a:t>International Driver CPC: Unchanged, required for UK and EU driving.</a:t>
            </a:r>
          </a:p>
          <a:p>
            <a:pPr lvl="1">
              <a:buFont typeface="Wingdings" panose="05000000000000000000" pitchFamily="2" charset="2"/>
              <a:buChar char="§"/>
            </a:pPr>
            <a:r>
              <a:rPr lang="en-GB" sz="9600" dirty="0"/>
              <a:t>National Driver CPC: Flexible, UK-only driving, shorter courses available.</a:t>
            </a:r>
          </a:p>
          <a:p>
            <a:pPr marL="324000" lvl="1" indent="0">
              <a:buNone/>
            </a:pPr>
            <a:endParaRPr lang="en-GB" sz="9600" dirty="0"/>
          </a:p>
          <a:p>
            <a:pPr>
              <a:buFont typeface="Wingdings" panose="05000000000000000000" pitchFamily="2" charset="2"/>
              <a:buChar char="§"/>
            </a:pPr>
            <a:r>
              <a:rPr lang="en-GB" sz="9600" dirty="0"/>
              <a:t>Returning Drivers (1</a:t>
            </a:r>
            <a:r>
              <a:rPr lang="en-GB" sz="9600" baseline="30000" dirty="0"/>
              <a:t>st</a:t>
            </a:r>
            <a:r>
              <a:rPr lang="en-GB" sz="9600" dirty="0"/>
              <a:t> Feb 2025):</a:t>
            </a:r>
          </a:p>
          <a:p>
            <a:pPr lvl="1">
              <a:buFont typeface="Wingdings" panose="05000000000000000000" pitchFamily="2" charset="2"/>
              <a:buChar char="§"/>
            </a:pPr>
            <a:r>
              <a:rPr lang="en-GB" sz="9600" dirty="0"/>
              <a:t>Flexible pathways to requalification, including "return to driving" module.</a:t>
            </a:r>
          </a:p>
          <a:p>
            <a:pPr marL="324000" lvl="1" indent="0">
              <a:buNone/>
            </a:pPr>
            <a:endParaRPr lang="en-GB" sz="9600" dirty="0"/>
          </a:p>
          <a:p>
            <a:pPr>
              <a:buFont typeface="Wingdings" panose="05000000000000000000" pitchFamily="2" charset="2"/>
              <a:buChar char="§"/>
            </a:pPr>
            <a:r>
              <a:rPr lang="en-GB" sz="9600" dirty="0"/>
              <a:t>Driver CPC Cards:</a:t>
            </a:r>
          </a:p>
          <a:p>
            <a:pPr lvl="1">
              <a:buFont typeface="Wingdings" panose="05000000000000000000" pitchFamily="2" charset="2"/>
              <a:buChar char="§"/>
            </a:pPr>
            <a:r>
              <a:rPr lang="en-GB" sz="9600" dirty="0"/>
              <a:t>Separate cards for International and National CPC; </a:t>
            </a:r>
          </a:p>
          <a:p>
            <a:pPr lvl="1">
              <a:buFont typeface="Wingdings" panose="05000000000000000000" pitchFamily="2" charset="2"/>
              <a:buChar char="§"/>
            </a:pPr>
            <a:r>
              <a:rPr lang="en-GB" sz="9600" dirty="0"/>
              <a:t>UK-only cards labelled "DOMESTIC UK USE ONLY."</a:t>
            </a:r>
          </a:p>
        </p:txBody>
      </p:sp>
      <p:sp>
        <p:nvSpPr>
          <p:cNvPr id="4" name="Footer Placeholder 3">
            <a:extLst>
              <a:ext uri="{FF2B5EF4-FFF2-40B4-BE49-F238E27FC236}">
                <a16:creationId xmlns:a16="http://schemas.microsoft.com/office/drawing/2014/main" id="{2FF97A27-6E4E-23D2-7272-8054CF6C1FEE}"/>
              </a:ext>
            </a:extLst>
          </p:cNvPr>
          <p:cNvSpPr>
            <a:spLocks noGrp="1"/>
          </p:cNvSpPr>
          <p:nvPr>
            <p:ph type="ftr" sz="quarter" idx="11"/>
          </p:nvPr>
        </p:nvSpPr>
        <p:spPr>
          <a:xfrm>
            <a:off x="4693598" y="6323339"/>
            <a:ext cx="6917210" cy="365125"/>
          </a:xfrm>
        </p:spPr>
        <p:txBody>
          <a:bodyPr/>
          <a:lstStyle/>
          <a:p>
            <a:pPr algn="r"/>
            <a:r>
              <a:rPr lang="en-US" sz="1400" dirty="0"/>
              <a:t>Stephen Telling</a:t>
            </a:r>
          </a:p>
        </p:txBody>
      </p:sp>
    </p:spTree>
    <p:extLst>
      <p:ext uri="{BB962C8B-B14F-4D97-AF65-F5344CB8AC3E}">
        <p14:creationId xmlns:p14="http://schemas.microsoft.com/office/powerpoint/2010/main" val="395677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decarbonisation</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p:txBody>
          <a:bodyPr>
            <a:normAutofit/>
          </a:bodyPr>
          <a:lstStyle/>
          <a:p>
            <a:r>
              <a:rPr lang="en-GB" sz="3200" dirty="0">
                <a:solidFill>
                  <a:schemeClr val="tx1"/>
                </a:solidFill>
              </a:rPr>
              <a:t>Zemo Net Zero Coach Survey Closed</a:t>
            </a:r>
          </a:p>
          <a:p>
            <a:r>
              <a:rPr lang="en-GB" sz="3200" dirty="0">
                <a:solidFill>
                  <a:schemeClr val="tx1"/>
                </a:solidFill>
              </a:rPr>
              <a:t>Result collated and Zemo are reviewing the data</a:t>
            </a:r>
          </a:p>
        </p:txBody>
      </p:sp>
      <p:sp>
        <p:nvSpPr>
          <p:cNvPr id="4" name="Footer Placeholder 3">
            <a:extLst>
              <a:ext uri="{FF2B5EF4-FFF2-40B4-BE49-F238E27FC236}">
                <a16:creationId xmlns:a16="http://schemas.microsoft.com/office/drawing/2014/main" id="{B06E659E-B090-A111-9EEE-7957BCEA4731}"/>
              </a:ext>
            </a:extLst>
          </p:cNvPr>
          <p:cNvSpPr>
            <a:spLocks noGrp="1"/>
          </p:cNvSpPr>
          <p:nvPr>
            <p:ph type="ftr" sz="quarter" idx="11"/>
          </p:nvPr>
        </p:nvSpPr>
        <p:spPr>
          <a:xfrm>
            <a:off x="4693598" y="6336466"/>
            <a:ext cx="6917210" cy="365125"/>
          </a:xfrm>
        </p:spPr>
        <p:txBody>
          <a:bodyPr/>
          <a:lstStyle/>
          <a:p>
            <a:pPr algn="r"/>
            <a:r>
              <a:rPr lang="en-US" sz="1400" dirty="0"/>
              <a:t>Richard Telling</a:t>
            </a:r>
          </a:p>
        </p:txBody>
      </p:sp>
    </p:spTree>
    <p:extLst>
      <p:ext uri="{BB962C8B-B14F-4D97-AF65-F5344CB8AC3E}">
        <p14:creationId xmlns:p14="http://schemas.microsoft.com/office/powerpoint/2010/main" val="57246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School services</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p:txBody>
          <a:bodyPr>
            <a:normAutofit/>
          </a:bodyPr>
          <a:lstStyle/>
          <a:p>
            <a:pPr>
              <a:buSzPct val="100000"/>
              <a:buFont typeface="Wingdings" panose="05000000000000000000" pitchFamily="2" charset="2"/>
              <a:buChar char="§"/>
            </a:pPr>
            <a:endParaRPr lang="en-GB" sz="2400" dirty="0"/>
          </a:p>
          <a:p>
            <a:pPr>
              <a:buSzPct val="100000"/>
              <a:buFont typeface="Wingdings" panose="05000000000000000000" pitchFamily="2" charset="2"/>
              <a:buChar char="§"/>
            </a:pPr>
            <a:endParaRPr lang="en-GB" sz="2400" dirty="0"/>
          </a:p>
          <a:p>
            <a:pPr>
              <a:buSzPct val="100000"/>
              <a:buFont typeface="Wingdings" panose="05000000000000000000" pitchFamily="2" charset="2"/>
              <a:buChar char="§"/>
            </a:pPr>
            <a:r>
              <a:rPr lang="en-GB" sz="3200" dirty="0">
                <a:solidFill>
                  <a:schemeClr val="tx1"/>
                </a:solidFill>
              </a:rPr>
              <a:t>Home to School Survey closed</a:t>
            </a:r>
          </a:p>
          <a:p>
            <a:pPr>
              <a:buSzPct val="100000"/>
              <a:buFont typeface="Wingdings" panose="05000000000000000000" pitchFamily="2" charset="2"/>
              <a:buChar char="§"/>
            </a:pPr>
            <a:r>
              <a:rPr lang="en-GB" sz="3200" dirty="0">
                <a:solidFill>
                  <a:schemeClr val="tx1"/>
                </a:solidFill>
              </a:rPr>
              <a:t>Data under review</a:t>
            </a:r>
          </a:p>
          <a:p>
            <a:pPr>
              <a:buSzPct val="100000"/>
              <a:buFont typeface="Wingdings" panose="05000000000000000000" pitchFamily="2" charset="2"/>
              <a:buChar char="§"/>
            </a:pPr>
            <a:r>
              <a:rPr lang="en-GB" sz="3200" dirty="0">
                <a:solidFill>
                  <a:schemeClr val="tx1"/>
                </a:solidFill>
              </a:rPr>
              <a:t>Preparations for presenting to government </a:t>
            </a:r>
          </a:p>
          <a:p>
            <a:pPr>
              <a:buSzPct val="100000"/>
              <a:buFont typeface="Wingdings" panose="05000000000000000000" pitchFamily="2" charset="2"/>
              <a:buChar char="§"/>
            </a:pPr>
            <a:endParaRPr lang="en-GB" sz="2400" dirty="0"/>
          </a:p>
          <a:p>
            <a:pPr>
              <a:buSzPct val="100000"/>
              <a:buFont typeface="Wingdings" panose="05000000000000000000" pitchFamily="2" charset="2"/>
              <a:buChar char="§"/>
            </a:pPr>
            <a:endParaRPr lang="en-GB" sz="2400" dirty="0"/>
          </a:p>
          <a:p>
            <a:pPr>
              <a:buSzPct val="100000"/>
              <a:buFont typeface="Wingdings" panose="05000000000000000000" pitchFamily="2" charset="2"/>
              <a:buChar char="§"/>
            </a:pPr>
            <a:endParaRPr lang="en-GB" dirty="0"/>
          </a:p>
        </p:txBody>
      </p:sp>
      <p:sp>
        <p:nvSpPr>
          <p:cNvPr id="4" name="Footer Placeholder 3">
            <a:extLst>
              <a:ext uri="{FF2B5EF4-FFF2-40B4-BE49-F238E27FC236}">
                <a16:creationId xmlns:a16="http://schemas.microsoft.com/office/drawing/2014/main" id="{91086FB8-1112-F40B-F6DD-B689D0221592}"/>
              </a:ext>
            </a:extLst>
          </p:cNvPr>
          <p:cNvSpPr>
            <a:spLocks noGrp="1"/>
          </p:cNvSpPr>
          <p:nvPr>
            <p:ph type="ftr" sz="quarter" idx="11"/>
          </p:nvPr>
        </p:nvSpPr>
        <p:spPr>
          <a:xfrm>
            <a:off x="4693597" y="6346298"/>
            <a:ext cx="6917210" cy="365125"/>
          </a:xfrm>
        </p:spPr>
        <p:txBody>
          <a:bodyPr/>
          <a:lstStyle/>
          <a:p>
            <a:pPr algn="r"/>
            <a:r>
              <a:rPr lang="en-US" sz="1400" dirty="0"/>
              <a:t>Steve Spiller</a:t>
            </a:r>
          </a:p>
        </p:txBody>
      </p:sp>
    </p:spTree>
    <p:extLst>
      <p:ext uri="{BB962C8B-B14F-4D97-AF65-F5344CB8AC3E}">
        <p14:creationId xmlns:p14="http://schemas.microsoft.com/office/powerpoint/2010/main" val="3503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Women in bus &amp; coach</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p:txBody>
          <a:bodyPr>
            <a:normAutofit/>
          </a:bodyPr>
          <a:lstStyle/>
          <a:p>
            <a:r>
              <a:rPr lang="en-GB" sz="2400" dirty="0">
                <a:solidFill>
                  <a:schemeClr val="tx1"/>
                </a:solidFill>
              </a:rPr>
              <a:t>Rose Williams attended the Expo where WiBC were an exhibitor</a:t>
            </a:r>
          </a:p>
          <a:p>
            <a:r>
              <a:rPr lang="en-GB" sz="2400" dirty="0">
                <a:solidFill>
                  <a:schemeClr val="tx1"/>
                </a:solidFill>
              </a:rPr>
              <a:t>WiBC excited to work with UKCOA</a:t>
            </a:r>
          </a:p>
          <a:p>
            <a:r>
              <a:rPr lang="en-GB" sz="2400" dirty="0">
                <a:solidFill>
                  <a:schemeClr val="tx1"/>
                </a:solidFill>
              </a:rPr>
              <a:t>First Meeting 19/11 – open to men &amp; women</a:t>
            </a:r>
          </a:p>
          <a:p>
            <a:pPr lvl="1"/>
            <a:r>
              <a:rPr lang="en-GB" sz="2200" dirty="0">
                <a:solidFill>
                  <a:schemeClr val="tx1"/>
                </a:solidFill>
              </a:rPr>
              <a:t>Identifying priorities and objectives</a:t>
            </a:r>
          </a:p>
          <a:p>
            <a:pPr lvl="1"/>
            <a:r>
              <a:rPr lang="en-GB" sz="2200" dirty="0">
                <a:solidFill>
                  <a:schemeClr val="tx1"/>
                </a:solidFill>
              </a:rPr>
              <a:t>Blue Plaque Initiative – Celebrating female pioneers (nominations welcome)</a:t>
            </a:r>
          </a:p>
          <a:p>
            <a:pPr lvl="1"/>
            <a:r>
              <a:rPr lang="en-GB" sz="2200" dirty="0">
                <a:solidFill>
                  <a:schemeClr val="tx1"/>
                </a:solidFill>
              </a:rPr>
              <a:t>Period Poverty – Campaigning for sanitary products to be freely available</a:t>
            </a:r>
          </a:p>
          <a:p>
            <a:r>
              <a:rPr lang="en-GB" sz="2400" dirty="0">
                <a:solidFill>
                  <a:schemeClr val="tx1"/>
                </a:solidFill>
              </a:rPr>
              <a:t>Lady Coach/Midi-Coach Driver of the Year award returning to Coach Rally</a:t>
            </a:r>
          </a:p>
        </p:txBody>
      </p:sp>
      <p:sp>
        <p:nvSpPr>
          <p:cNvPr id="4" name="Footer Placeholder 3">
            <a:extLst>
              <a:ext uri="{FF2B5EF4-FFF2-40B4-BE49-F238E27FC236}">
                <a16:creationId xmlns:a16="http://schemas.microsoft.com/office/drawing/2014/main" id="{49BD3261-D79B-4BCB-DE3E-6159E725611F}"/>
              </a:ext>
            </a:extLst>
          </p:cNvPr>
          <p:cNvSpPr>
            <a:spLocks noGrp="1"/>
          </p:cNvSpPr>
          <p:nvPr>
            <p:ph type="ftr" sz="quarter" idx="11"/>
          </p:nvPr>
        </p:nvSpPr>
        <p:spPr>
          <a:xfrm>
            <a:off x="4693597" y="6326633"/>
            <a:ext cx="6917210" cy="365125"/>
          </a:xfrm>
        </p:spPr>
        <p:txBody>
          <a:bodyPr/>
          <a:lstStyle/>
          <a:p>
            <a:pPr algn="r"/>
            <a:r>
              <a:rPr lang="en-US" sz="1400" dirty="0"/>
              <a:t>Rose Williams</a:t>
            </a:r>
          </a:p>
        </p:txBody>
      </p:sp>
    </p:spTree>
    <p:extLst>
      <p:ext uri="{BB962C8B-B14F-4D97-AF65-F5344CB8AC3E}">
        <p14:creationId xmlns:p14="http://schemas.microsoft.com/office/powerpoint/2010/main" val="260148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ECE-81EB-42FA-9CD7-EBB69B65D487}"/>
              </a:ext>
            </a:extLst>
          </p:cNvPr>
          <p:cNvSpPr>
            <a:spLocks noGrp="1"/>
          </p:cNvSpPr>
          <p:nvPr>
            <p:ph type="title"/>
          </p:nvPr>
        </p:nvSpPr>
        <p:spPr/>
        <p:txBody>
          <a:bodyPr>
            <a:normAutofit/>
          </a:bodyPr>
          <a:lstStyle/>
          <a:p>
            <a:pPr algn="ctr"/>
            <a:r>
              <a:rPr lang="en-GB" sz="6000" dirty="0"/>
              <a:t>Driver academy</a:t>
            </a:r>
          </a:p>
        </p:txBody>
      </p:sp>
      <p:sp>
        <p:nvSpPr>
          <p:cNvPr id="3" name="Content Placeholder 2">
            <a:extLst>
              <a:ext uri="{FF2B5EF4-FFF2-40B4-BE49-F238E27FC236}">
                <a16:creationId xmlns:a16="http://schemas.microsoft.com/office/drawing/2014/main" id="{1CEB89C8-D93F-4704-96E3-6B30F369E305}"/>
              </a:ext>
            </a:extLst>
          </p:cNvPr>
          <p:cNvSpPr>
            <a:spLocks noGrp="1"/>
          </p:cNvSpPr>
          <p:nvPr>
            <p:ph idx="1"/>
          </p:nvPr>
        </p:nvSpPr>
        <p:spPr>
          <a:xfrm>
            <a:off x="581193" y="2494940"/>
            <a:ext cx="11029615" cy="3678303"/>
          </a:xfrm>
        </p:spPr>
        <p:txBody>
          <a:bodyPr/>
          <a:lstStyle/>
          <a:p>
            <a:endParaRPr lang="en-GB" sz="2200" dirty="0"/>
          </a:p>
          <a:p>
            <a:r>
              <a:rPr lang="en-GB" sz="2400" dirty="0">
                <a:solidFill>
                  <a:schemeClr val="tx1"/>
                </a:solidFill>
              </a:rPr>
              <a:t>DWP funding now offered to all UKCOA members </a:t>
            </a:r>
          </a:p>
          <a:p>
            <a:r>
              <a:rPr lang="en-GB" sz="2400" dirty="0">
                <a:solidFill>
                  <a:schemeClr val="tx1"/>
                </a:solidFill>
              </a:rPr>
              <a:t>No lower or upper limit on vacancies</a:t>
            </a:r>
          </a:p>
          <a:p>
            <a:r>
              <a:rPr lang="en-GB" sz="2400" dirty="0">
                <a:solidFill>
                  <a:schemeClr val="tx1"/>
                </a:solidFill>
              </a:rPr>
              <a:t>£2500avg saving on training per driver</a:t>
            </a:r>
          </a:p>
          <a:p>
            <a:r>
              <a:rPr lang="en-GB" sz="2400" dirty="0">
                <a:solidFill>
                  <a:schemeClr val="tx1"/>
                </a:solidFill>
              </a:rPr>
              <a:t>Driver remains on benefits until training completed</a:t>
            </a:r>
          </a:p>
          <a:p>
            <a:r>
              <a:rPr lang="en-GB" sz="2400" dirty="0">
                <a:solidFill>
                  <a:schemeClr val="tx1"/>
                </a:solidFill>
              </a:rPr>
              <a:t>Operator engagement with DWP is essential</a:t>
            </a:r>
          </a:p>
          <a:p>
            <a:r>
              <a:rPr lang="en-GB" sz="2400" dirty="0">
                <a:solidFill>
                  <a:schemeClr val="tx1"/>
                </a:solidFill>
              </a:rPr>
              <a:t>Lose momentum and risk losing funding</a:t>
            </a:r>
          </a:p>
          <a:p>
            <a:endParaRPr lang="en-GB" dirty="0"/>
          </a:p>
          <a:p>
            <a:endParaRPr lang="en-GB" dirty="0"/>
          </a:p>
        </p:txBody>
      </p:sp>
      <p:sp>
        <p:nvSpPr>
          <p:cNvPr id="4" name="Footer Placeholder 3">
            <a:extLst>
              <a:ext uri="{FF2B5EF4-FFF2-40B4-BE49-F238E27FC236}">
                <a16:creationId xmlns:a16="http://schemas.microsoft.com/office/drawing/2014/main" id="{432599E8-5D14-0562-BF96-064646E0987D}"/>
              </a:ext>
            </a:extLst>
          </p:cNvPr>
          <p:cNvSpPr>
            <a:spLocks noGrp="1"/>
          </p:cNvSpPr>
          <p:nvPr>
            <p:ph type="ftr" sz="quarter" idx="11"/>
          </p:nvPr>
        </p:nvSpPr>
        <p:spPr>
          <a:xfrm>
            <a:off x="4693598" y="6323339"/>
            <a:ext cx="6917210" cy="365125"/>
          </a:xfrm>
        </p:spPr>
        <p:txBody>
          <a:bodyPr/>
          <a:lstStyle/>
          <a:p>
            <a:pPr algn="r"/>
            <a:r>
              <a:rPr lang="en-US" sz="1400"/>
              <a:t>Mark Anderson</a:t>
            </a:r>
          </a:p>
        </p:txBody>
      </p:sp>
    </p:spTree>
    <p:extLst>
      <p:ext uri="{BB962C8B-B14F-4D97-AF65-F5344CB8AC3E}">
        <p14:creationId xmlns:p14="http://schemas.microsoft.com/office/powerpoint/2010/main" val="861106657"/>
      </p:ext>
    </p:extLst>
  </p:cSld>
  <p:clrMapOvr>
    <a:masterClrMapping/>
  </p:clrMapOvr>
</p:sld>
</file>

<file path=ppt/theme/theme1.xml><?xml version="1.0" encoding="utf-8"?>
<a:theme xmlns:a="http://schemas.openxmlformats.org/drawingml/2006/main" name="Dividend">
  <a:themeElements>
    <a:clrScheme name="Custom 5">
      <a:dk1>
        <a:srgbClr val="000000"/>
      </a:dk1>
      <a:lt1>
        <a:srgbClr val="FFFFFF"/>
      </a:lt1>
      <a:dk2>
        <a:srgbClr val="3D3D3D"/>
      </a:dk2>
      <a:lt2>
        <a:srgbClr val="EBEBEB"/>
      </a:lt2>
      <a:accent1>
        <a:srgbClr val="31426E"/>
      </a:accent1>
      <a:accent2>
        <a:srgbClr val="BF3128"/>
      </a:accent2>
      <a:accent3>
        <a:srgbClr val="31426E"/>
      </a:accent3>
      <a:accent4>
        <a:srgbClr val="969FA7"/>
      </a:accent4>
      <a:accent5>
        <a:srgbClr val="31426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EDEC364D-F993-C04A-8347-395B459D315F}" vid="{BE1589A8-1436-E546-A01B-8359C7F8B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3CF7A56D789F478695E109B21A0552" ma:contentTypeVersion="13" ma:contentTypeDescription="Create a new document." ma:contentTypeScope="" ma:versionID="ff422651447ed73992428cca40008f2c">
  <xsd:schema xmlns:xsd="http://www.w3.org/2001/XMLSchema" xmlns:xs="http://www.w3.org/2001/XMLSchema" xmlns:p="http://schemas.microsoft.com/office/2006/metadata/properties" xmlns:ns2="d80e588c-09ae-474b-98bd-a880f7f47f3a" xmlns:ns3="109b3d2a-0384-4b25-88f3-4e96d44908e2" targetNamespace="http://schemas.microsoft.com/office/2006/metadata/properties" ma:root="true" ma:fieldsID="756e760e8021a07effcef29134a1396c" ns2:_="" ns3:_="">
    <xsd:import namespace="d80e588c-09ae-474b-98bd-a880f7f47f3a"/>
    <xsd:import namespace="109b3d2a-0384-4b25-88f3-4e96d44908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0e588c-09ae-474b-98bd-a880f7f47f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6a04a9-419f-4ba5-8569-e40ce97ea0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9b3d2a-0384-4b25-88f3-4e96d44908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f296ce-e73b-4cfc-a506-29a3ab5fd339}" ma:internalName="TaxCatchAll" ma:showField="CatchAllData" ma:web="109b3d2a-0384-4b25-88f3-4e96d4490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0e588c-09ae-474b-98bd-a880f7f47f3a">
      <Terms xmlns="http://schemas.microsoft.com/office/infopath/2007/PartnerControls"/>
    </lcf76f155ced4ddcb4097134ff3c332f>
    <TaxCatchAll xmlns="109b3d2a-0384-4b25-88f3-4e96d44908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7175B-45C8-4566-8FEE-0DB674AB7990}"/>
</file>

<file path=customXml/itemProps2.xml><?xml version="1.0" encoding="utf-8"?>
<ds:datastoreItem xmlns:ds="http://schemas.openxmlformats.org/officeDocument/2006/customXml" ds:itemID="{A4CA1219-10C8-4DCF-A790-3012A0CF4E64}">
  <ds:schemaRefs>
    <ds:schemaRef ds:uri="http://schemas.microsoft.com/office/2006/metadata/properties"/>
    <ds:schemaRef ds:uri="http://schemas.microsoft.com/office/infopath/2007/PartnerControls"/>
    <ds:schemaRef ds:uri="d80e588c-09ae-474b-98bd-a880f7f47f3a"/>
    <ds:schemaRef ds:uri="109b3d2a-0384-4b25-88f3-4e96d44908e2"/>
  </ds:schemaRefs>
</ds:datastoreItem>
</file>

<file path=customXml/itemProps3.xml><?xml version="1.0" encoding="utf-8"?>
<ds:datastoreItem xmlns:ds="http://schemas.openxmlformats.org/officeDocument/2006/customXml" ds:itemID="{042459F2-E91F-4753-B76F-892B2E3B50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3570</TotalTime>
  <Words>630</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Calibri</vt:lpstr>
      <vt:lpstr>Gill Sans MT</vt:lpstr>
      <vt:lpstr>Wingdings</vt:lpstr>
      <vt:lpstr>Wingdings 2</vt:lpstr>
      <vt:lpstr>Dividend</vt:lpstr>
      <vt:lpstr>Uk Coach Operators Association</vt:lpstr>
      <vt:lpstr>Budget statement</vt:lpstr>
      <vt:lpstr>Sub-group update</vt:lpstr>
      <vt:lpstr>PSVAR &amp; AIR</vt:lpstr>
      <vt:lpstr>Fuel and driver's hours</vt:lpstr>
      <vt:lpstr>decarbonisation</vt:lpstr>
      <vt:lpstr>School services</vt:lpstr>
      <vt:lpstr>Women in bus &amp; coach</vt:lpstr>
      <vt:lpstr>Driver academy</vt:lpstr>
      <vt:lpstr>Holiday bonding</vt:lpstr>
      <vt:lpstr>Marketing</vt:lpstr>
      <vt:lpstr>Uk-coa.co.uk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Bradley</dc:creator>
  <cp:lastModifiedBy>Stephen Spendley</cp:lastModifiedBy>
  <cp:revision>19</cp:revision>
  <dcterms:created xsi:type="dcterms:W3CDTF">2021-01-13T16:17:44Z</dcterms:created>
  <dcterms:modified xsi:type="dcterms:W3CDTF">2024-11-26T09:33:47Z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0x010100083CF7A56D789F478695E109B21A0552</vt:lpwstr>
  </property>
  <property fmtid="{D5CDD505-2E9C-101B-9397-08002B2CF9AE}" pid="3" name="Order">
    <vt:r8>52000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