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3ABA-96B5-4C81-9878-B882A9506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E3DA0-8CCF-43C9-BDE3-289C26B0D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95E4B-D27E-48A3-8738-0366619D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CB765-A5E9-428B-931D-65E7445B7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8D42-9E0A-41DF-99F5-C1817F67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63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2A97-748E-47ED-BAF0-BE09223E6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4F36A-0ED2-4D77-8ED0-8411AE63B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DA539-9286-44FD-A804-2BD5FDDC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09CFD-353B-4901-B992-F273E6123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9E3C6-0CA8-46A1-A79D-B1769AE6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5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2DFF37-9C21-428A-A732-2C30FA7FA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50FA5-FB7A-4D95-A06F-9D3B16858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8C838-E6E9-4C35-B4F6-7416BCF1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05DEB-ACD9-42BB-B79C-B9376551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A7CF7-71B4-40CB-9123-D11C6982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5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A7A21-AC7C-425E-91A3-21D80B4C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6F93-EB39-4894-B598-718D82D70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1B94E-4507-4B13-9B74-3B30E83F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28FBF-629B-4E1A-813E-3548222D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A3BF9-815F-4DD7-9FD7-1B814C0DF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48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9D2C-02E5-442D-A3B8-4DB30B80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08FCD-5C89-44E8-AC4D-92748EC91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7A249-B8E6-4934-A63D-A93F2E8F8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74C0B-E9B4-4C2E-80A6-D1D9F954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7A7A2-983C-4F94-AF72-68FD8ACB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7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88B79-8C89-4CEE-AD78-37F89E89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AEBFF-25E7-4FEA-8BD6-1D62F4BBE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FE9E3-9046-471F-98F7-09436A773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D6D3F-C881-477C-9743-5AA4FC40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28045-BD19-49E9-A401-68429D6A1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CBAF5-A362-467C-979E-48E313D08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1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F94E3-913D-4763-A57F-739E15AA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0523E-E81F-4C8E-890E-EC802859A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E0CFE-1C98-41F1-A7EF-2AA3DAF77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C67BE-3F08-4089-A325-5B5C67B49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4DCD22-AD9A-42BA-99F7-24D6BE1E6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673C4-7980-4A99-91BF-047E942D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86DABE-74FB-4C17-B5BE-2D84631F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8DEA1-38A5-4F8E-8AF0-8D45E5D9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2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6051-D08B-479E-A0D0-13A45D92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DA5C6-3028-47C3-B7EB-07EF8DB2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49387-13AE-486F-991D-ADE859A3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54A7B-CE04-4A17-AF64-0F346AB4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08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2159A-1AA1-4516-8EF7-0288E670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E4677-57A4-42C1-94FA-CC7AC9AC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A4D83-EA98-4CA9-AD93-7ECC92A0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E6CD-93E3-4651-87EE-252D0B93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496A7-7ACB-4099-81DD-22C926B7F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9E51C-0FF8-4524-A225-12FA888FE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38FBA-18D5-493D-8980-A46A2379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458C1-BB04-489E-8DB8-C813E3C17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B8EF1-A9FD-4DD3-AF36-AD6F6646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75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6F1D-0C66-437E-B7A0-77265477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276-D07F-4F61-9971-07EE4E6928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41671-F434-4C22-B3AC-FC04CDBA3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96764-89D0-4FBF-9356-E9983FCF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A7248-07A9-4124-A696-A1E5986C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C9C16-3C4C-4C0E-85F4-7B72F8E4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4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20D67-4216-4183-9CE7-2BCFCBA43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CD3AA-6FED-434C-93B8-2ADFE549C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059EE-7C1A-42BF-8F05-CC0145135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D7433-7809-4F22-8BCB-CDD4BF0C367D}" type="datetimeFigureOut">
              <a:rPr lang="en-GB" smtClean="0"/>
              <a:t>06/04/2022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E4786-3D7F-4CF5-A84D-C1CA48667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87971-8381-43CC-89A6-7B3A5ABD83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1B7F8-CD78-4D1B-9621-920F30E037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80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raig@coach-hire-direct.co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0BBA5-2C9B-4DC9-BEC0-F14735E13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Pay Per Click?</a:t>
            </a:r>
            <a:br>
              <a:rPr lang="en-GB" dirty="0"/>
            </a:br>
            <a:r>
              <a:rPr lang="en-GB" dirty="0"/>
              <a:t>&amp; </a:t>
            </a:r>
            <a:br>
              <a:rPr lang="en-GB" dirty="0"/>
            </a:br>
            <a:r>
              <a:rPr lang="en-GB" dirty="0"/>
              <a:t>How it Can Help Your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1C20D-FE6F-4023-AFD2-95729345A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April 2022</a:t>
            </a:r>
          </a:p>
        </p:txBody>
      </p:sp>
      <p:pic>
        <p:nvPicPr>
          <p:cNvPr id="1026" name="Picture 2" descr="https://www.uk-coa.co.uk/wp-content/uploads/2021/01/UKCOA-Logo1.jpg">
            <a:extLst>
              <a:ext uri="{FF2B5EF4-FFF2-40B4-BE49-F238E27FC236}">
                <a16:creationId xmlns:a16="http://schemas.microsoft.com/office/drawing/2014/main" id="{80E79B06-55CA-4F15-9EBA-8745ADC62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4367256"/>
            <a:ext cx="2095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720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7FE3-4A8E-460A-B754-27CD1061A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93F79-AE0A-4434-AB4E-44C9845D3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Craig Gedey</a:t>
            </a:r>
          </a:p>
          <a:p>
            <a:r>
              <a:rPr lang="en-GB" dirty="0"/>
              <a:t>07738819191</a:t>
            </a:r>
          </a:p>
          <a:p>
            <a:r>
              <a:rPr lang="en-GB" dirty="0">
                <a:hlinkClick r:id="rId2"/>
              </a:rPr>
              <a:t>craig@coach-hire-direct.co.uk</a:t>
            </a: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6960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26E2-7B90-4501-BEAE-35E7DD7A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Pay Per Click (PPC)?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9BDC7C5-8303-4E08-B082-2CC1CB9A2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4283" y="1838325"/>
            <a:ext cx="4655434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4D353-3812-4FB3-9033-53BFFBE41C5E}"/>
              </a:ext>
            </a:extLst>
          </p:cNvPr>
          <p:cNvSpPr txBox="1"/>
          <p:nvPr/>
        </p:nvSpPr>
        <p:spPr>
          <a:xfrm>
            <a:off x="6096000" y="1955800"/>
            <a:ext cx="504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First listings you see on Google/Bing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Appear above all the local and natural listings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Usually 4 positions at the top of the page and 3 at the very bottom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Position of the advert depends on many factors including bid price, ad quality and quality of the landing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Adverts are shown based on the search term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Can generate visits to websites or telephone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 pay once your ad has been clicked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Cost per click £0.30-£4.67 depends on competition, your account performance</a:t>
            </a:r>
          </a:p>
        </p:txBody>
      </p:sp>
    </p:spTree>
    <p:extLst>
      <p:ext uri="{BB962C8B-B14F-4D97-AF65-F5344CB8AC3E}">
        <p14:creationId xmlns:p14="http://schemas.microsoft.com/office/powerpoint/2010/main" val="24813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C85E-CB5B-4BB3-B992-0F29F58E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PPC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54E3C-6F4B-403A-A66A-790915FFD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revenue through increased bookings</a:t>
            </a:r>
          </a:p>
          <a:p>
            <a:r>
              <a:rPr lang="en-GB" dirty="0"/>
              <a:t>Target local areas</a:t>
            </a:r>
          </a:p>
          <a:p>
            <a:r>
              <a:rPr lang="en-GB" dirty="0"/>
              <a:t>Total control over lead volumes</a:t>
            </a:r>
          </a:p>
          <a:p>
            <a:r>
              <a:rPr lang="en-GB" dirty="0"/>
              <a:t>Unique customers</a:t>
            </a:r>
          </a:p>
          <a:p>
            <a:r>
              <a:rPr lang="en-GB" dirty="0"/>
              <a:t>Speak to the customer before your competition</a:t>
            </a:r>
          </a:p>
          <a:p>
            <a:r>
              <a:rPr lang="en-GB" dirty="0"/>
              <a:t>You can demonstrate your customer service rather than quoting on price</a:t>
            </a:r>
          </a:p>
        </p:txBody>
      </p:sp>
    </p:spTree>
    <p:extLst>
      <p:ext uri="{BB962C8B-B14F-4D97-AF65-F5344CB8AC3E}">
        <p14:creationId xmlns:p14="http://schemas.microsoft.com/office/powerpoint/2010/main" val="299449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0BA2-E9AE-4069-80B3-3A091B1B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a good PPC campaign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04E7D-9243-4F24-B065-819478416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ROI – Return On Investment</a:t>
            </a:r>
          </a:p>
          <a:p>
            <a:r>
              <a:rPr lang="en-GB" dirty="0"/>
              <a:t>Conversion rates. Nobody wants to be a busy fool. </a:t>
            </a:r>
          </a:p>
          <a:p>
            <a:r>
              <a:rPr lang="en-GB" dirty="0"/>
              <a:t>Campaigns should be maintained daily – you need to keep ahead of your competitors</a:t>
            </a:r>
          </a:p>
          <a:p>
            <a:r>
              <a:rPr lang="en-GB" dirty="0"/>
              <a:t>Low cost per click - Longtail keywords ‘coach hire’ £2.68 a click v ‘coach hire Barnet’ £0.47</a:t>
            </a:r>
          </a:p>
        </p:txBody>
      </p:sp>
    </p:spTree>
    <p:extLst>
      <p:ext uri="{BB962C8B-B14F-4D97-AF65-F5344CB8AC3E}">
        <p14:creationId xmlns:p14="http://schemas.microsoft.com/office/powerpoint/2010/main" val="75190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7803-C228-45CE-ACD3-0FFC11693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a bad PPC campaign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13759-8942-4E0A-B887-BEB9E9C1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 converting traffic, low conversions, high spend</a:t>
            </a:r>
          </a:p>
          <a:p>
            <a:r>
              <a:rPr lang="en-GB" dirty="0"/>
              <a:t>Keywords that aren’t relevant to your business</a:t>
            </a:r>
          </a:p>
          <a:p>
            <a:r>
              <a:rPr lang="en-GB" dirty="0"/>
              <a:t>Traffic that isn’t from your desired location	</a:t>
            </a:r>
          </a:p>
          <a:p>
            <a:r>
              <a:rPr lang="en-GB" dirty="0"/>
              <a:t>PPC works on algorithms – you need to give campaigns 30 days to settle</a:t>
            </a:r>
          </a:p>
          <a:p>
            <a:r>
              <a:rPr lang="en-GB" dirty="0"/>
              <a:t>Campaigns need to be maintained to ensure they are relevant and competitive </a:t>
            </a:r>
          </a:p>
        </p:txBody>
      </p:sp>
    </p:spTree>
    <p:extLst>
      <p:ext uri="{BB962C8B-B14F-4D97-AF65-F5344CB8AC3E}">
        <p14:creationId xmlns:p14="http://schemas.microsoft.com/office/powerpoint/2010/main" val="321596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7951-1995-4752-BEFF-66E5071CB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PPC is only part of the solution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8AEF6-9465-4D5C-AF83-001E947D4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Landing pages need to have a good User Experience</a:t>
            </a:r>
          </a:p>
          <a:p>
            <a:r>
              <a:rPr lang="en-GB" dirty="0"/>
              <a:t>Landing pages need to have good Call To Actions – telephone, numbers, </a:t>
            </a:r>
            <a:r>
              <a:rPr lang="en-GB" dirty="0" err="1"/>
              <a:t>LiveChat</a:t>
            </a:r>
            <a:r>
              <a:rPr lang="en-GB" dirty="0"/>
              <a:t>, </a:t>
            </a:r>
            <a:r>
              <a:rPr lang="en-GB" dirty="0" err="1"/>
              <a:t>Whatsapp</a:t>
            </a:r>
            <a:r>
              <a:rPr lang="en-GB" dirty="0"/>
              <a:t>, email, enquiry form</a:t>
            </a:r>
          </a:p>
          <a:p>
            <a:r>
              <a:rPr lang="en-GB" dirty="0"/>
              <a:t>Customer Journey – speed and method of contact. Do you look professional?</a:t>
            </a:r>
          </a:p>
        </p:txBody>
      </p:sp>
    </p:spTree>
    <p:extLst>
      <p:ext uri="{BB962C8B-B14F-4D97-AF65-F5344CB8AC3E}">
        <p14:creationId xmlns:p14="http://schemas.microsoft.com/office/powerpoint/2010/main" val="40781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10A54-5F01-4B2F-A423-1BEE339E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What's the Opportunity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13645-A03C-4FEC-B89E-05CDED6FF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12,000 searches a month for ‘coach hire’ in the UK</a:t>
            </a:r>
          </a:p>
          <a:p>
            <a:r>
              <a:rPr lang="en-GB" dirty="0"/>
              <a:t>Not much competition – main competition from National Brokers</a:t>
            </a:r>
          </a:p>
          <a:p>
            <a:r>
              <a:rPr lang="en-GB" dirty="0"/>
              <a:t>Build your brand</a:t>
            </a:r>
          </a:p>
          <a:p>
            <a:r>
              <a:rPr lang="en-GB" dirty="0"/>
              <a:t>Full control over lead volumes, increase/decrease </a:t>
            </a:r>
          </a:p>
          <a:p>
            <a:r>
              <a:rPr lang="en-GB" dirty="0"/>
              <a:t>100% ownership of customer data</a:t>
            </a:r>
          </a:p>
          <a:p>
            <a:r>
              <a:rPr lang="en-GB" dirty="0"/>
              <a:t>Increases online presence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24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22AB-4FE3-41E1-9333-1D924BCE5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F949D8-EE9E-4072-9065-8C0E5BD456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04599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0146966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708930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0400499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60082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February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439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PPC 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£501.68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£810.42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£370.47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846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982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Bookings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39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332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Average Booking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£4,437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108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£4,760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£11,205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£53,245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0340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7264C7-F8C1-422A-98F7-6FACB84B47FF}"/>
              </a:ext>
            </a:extLst>
          </p:cNvPr>
          <p:cNvSpPr txBox="1"/>
          <p:nvPr/>
        </p:nvSpPr>
        <p:spPr>
          <a:xfrm>
            <a:off x="838200" y="4927600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*December – high cost per lead – possible COVID issues and high competition</a:t>
            </a:r>
          </a:p>
          <a:p>
            <a:r>
              <a:rPr lang="en-GB" dirty="0"/>
              <a:t>*January – COVID restrictions lifted, lots of tyre kickers</a:t>
            </a:r>
          </a:p>
          <a:p>
            <a:r>
              <a:rPr lang="en-GB" dirty="0"/>
              <a:t>*February – Average booking value distorted as one lead generated £34k of business across 16 bookings</a:t>
            </a:r>
          </a:p>
        </p:txBody>
      </p:sp>
    </p:spTree>
    <p:extLst>
      <p:ext uri="{BB962C8B-B14F-4D97-AF65-F5344CB8AC3E}">
        <p14:creationId xmlns:p14="http://schemas.microsoft.com/office/powerpoint/2010/main" val="428547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7E7A0-0FDA-4714-AC5F-E557DF11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set up a PPC campaign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53BB-D0EA-409A-9778-2E8D4C0F5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Do It Yourself</a:t>
            </a:r>
          </a:p>
          <a:p>
            <a:r>
              <a:rPr lang="en-GB" dirty="0"/>
              <a:t>Register for an account with Google/Bing </a:t>
            </a:r>
            <a:r>
              <a:rPr lang="en-GB" dirty="0" err="1"/>
              <a:t>Adwords</a:t>
            </a:r>
            <a:endParaRPr lang="en-GB" dirty="0"/>
          </a:p>
          <a:p>
            <a:r>
              <a:rPr lang="en-GB" dirty="0"/>
              <a:t>Account and ads usually verified within 24 hours</a:t>
            </a:r>
          </a:p>
          <a:p>
            <a:r>
              <a:rPr lang="en-GB" dirty="0"/>
              <a:t>Set account up, choose locations, create ads etc</a:t>
            </a:r>
          </a:p>
          <a:p>
            <a:r>
              <a:rPr lang="en-GB" dirty="0"/>
              <a:t>Install tracking code on website so you can track conversions</a:t>
            </a:r>
          </a:p>
          <a:p>
            <a:r>
              <a:rPr lang="en-GB" dirty="0"/>
              <a:t>Choose budget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Use an Agency</a:t>
            </a:r>
          </a:p>
          <a:p>
            <a:r>
              <a:rPr lang="en-GB" dirty="0"/>
              <a:t>Utilise their experience and knowledge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3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531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What is Pay Per Click? &amp;  How it Can Help Your Business</vt:lpstr>
      <vt:lpstr>What is Pay Per Click (PPC)?</vt:lpstr>
      <vt:lpstr>How Can PPC Help?</vt:lpstr>
      <vt:lpstr>What does a good PPC campaign look like?</vt:lpstr>
      <vt:lpstr>What does a bad PPC campaign look like?</vt:lpstr>
      <vt:lpstr>PPC is only part of the solution </vt:lpstr>
      <vt:lpstr>What's the Opportunity </vt:lpstr>
      <vt:lpstr>Case Study</vt:lpstr>
      <vt:lpstr>How to set up a PPC campaign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UKCOA – What is Pay Per Click?</dc:title>
  <dc:creator>Emily Walker</dc:creator>
  <cp:lastModifiedBy>Admin - UKCOA</cp:lastModifiedBy>
  <cp:revision>12</cp:revision>
  <dcterms:created xsi:type="dcterms:W3CDTF">2022-03-01T21:01:52Z</dcterms:created>
  <dcterms:modified xsi:type="dcterms:W3CDTF">2022-04-06T10:55:39Z</dcterms:modified>
</cp:coreProperties>
</file>